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2" r:id="rId4"/>
    <p:sldId id="276" r:id="rId5"/>
    <p:sldId id="263" r:id="rId6"/>
    <p:sldId id="267" r:id="rId7"/>
    <p:sldId id="269" r:id="rId8"/>
    <p:sldId id="260" r:id="rId9"/>
    <p:sldId id="278" r:id="rId10"/>
    <p:sldId id="277" r:id="rId11"/>
    <p:sldId id="264" r:id="rId12"/>
    <p:sldId id="271" r:id="rId13"/>
    <p:sldId id="266" r:id="rId14"/>
    <p:sldId id="270" r:id="rId15"/>
    <p:sldId id="274" r:id="rId16"/>
    <p:sldId id="275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ps.dis.ac-guyane.fr/Acro-TICep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Utilisation des TICE</a:t>
            </a:r>
            <a:br>
              <a:rPr lang="fr-FR" b="1" dirty="0" smtClean="0"/>
            </a:br>
            <a:r>
              <a:rPr lang="fr-FR" b="1" dirty="0" smtClean="0"/>
              <a:t>en  ACROSPORT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/>
              <a:t>Mise en œuvre matérielle</a:t>
            </a:r>
          </a:p>
          <a:p>
            <a:r>
              <a:rPr lang="fr-FR" i="1" dirty="0" smtClean="0"/>
              <a:t>Analyse et gestion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10527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2964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POUR DEPASSER UNE UTILISATION CLOISONNEE DES TABLETTES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615441"/>
            <a:ext cx="10018713" cy="4952999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Mise en place d’un réseau </a:t>
            </a:r>
            <a:r>
              <a:rPr lang="fr-FR" b="1" dirty="0" err="1" smtClean="0"/>
              <a:t>wi-fi</a:t>
            </a:r>
            <a:r>
              <a:rPr lang="fr-FR" b="1" dirty="0" smtClean="0"/>
              <a:t> interne, déconnecté d’internet permettant :</a:t>
            </a:r>
            <a:br>
              <a:rPr lang="fr-FR" b="1" dirty="0" smtClean="0"/>
            </a:br>
            <a:endParaRPr lang="fr-FR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Pour le prof : </a:t>
            </a:r>
            <a:r>
              <a:rPr lang="fr-FR" sz="2000" dirty="0" smtClean="0"/>
              <a:t>visualiser à distance les productions des groupes en temps réel,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Pour les élèves : 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faire remonter leurs prestations multimédias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Aller chercher des supports extérieurs (musiques notamment)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248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795647"/>
            <a:ext cx="3549121" cy="11994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b="1" u="sng" dirty="0" smtClean="0"/>
              <a:t>NANO ROUTEUR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TP-LINK</a:t>
            </a:r>
            <a:br>
              <a:rPr lang="fr-FR" b="1" dirty="0" smtClean="0"/>
            </a:br>
            <a:r>
              <a:rPr lang="fr-FR" b="1" dirty="0" smtClean="0"/>
              <a:t>TL-WR802N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94" y="1502664"/>
            <a:ext cx="5105400" cy="3471672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4311" y="2469474"/>
            <a:ext cx="3549121" cy="3062646"/>
          </a:xfrm>
        </p:spPr>
        <p:txBody>
          <a:bodyPr>
            <a:noAutofit/>
          </a:bodyPr>
          <a:lstStyle/>
          <a:p>
            <a:r>
              <a:rPr lang="fr-FR" sz="1800" b="1" u="sng" dirty="0"/>
              <a:t>3</a:t>
            </a:r>
            <a:r>
              <a:rPr lang="fr-FR" sz="1800" b="1" u="sng" dirty="0" smtClean="0"/>
              <a:t> MODES D’UTILISATION </a:t>
            </a:r>
            <a:r>
              <a:rPr lang="fr-FR" sz="1800" b="1" dirty="0" smtClean="0"/>
              <a:t>:</a:t>
            </a:r>
            <a:br>
              <a:rPr lang="fr-FR" sz="1800" b="1" dirty="0" smtClean="0"/>
            </a:br>
            <a:endParaRPr lang="fr-FR" sz="1800" b="1" dirty="0" smtClean="0"/>
          </a:p>
          <a:p>
            <a:pPr algn="l"/>
            <a:r>
              <a:rPr lang="fr-FR" sz="1800" dirty="0" smtClean="0"/>
              <a:t>1- Routeur : partager une connexion internet,</a:t>
            </a:r>
          </a:p>
          <a:p>
            <a:pPr algn="l"/>
            <a:r>
              <a:rPr lang="fr-FR" sz="1800" dirty="0" smtClean="0"/>
              <a:t>2- Répéteur : amplifier un signal</a:t>
            </a:r>
            <a:br>
              <a:rPr lang="fr-FR" sz="1800" dirty="0" smtClean="0"/>
            </a:br>
            <a:r>
              <a:rPr lang="fr-FR" sz="1800" dirty="0" err="1" smtClean="0"/>
              <a:t>wi-fi</a:t>
            </a:r>
            <a:r>
              <a:rPr lang="fr-FR" sz="1800" dirty="0" smtClean="0"/>
              <a:t> reçu,</a:t>
            </a:r>
          </a:p>
          <a:p>
            <a:pPr algn="l"/>
            <a:r>
              <a:rPr lang="fr-FR" sz="1800" dirty="0" smtClean="0"/>
              <a:t>3- Borne </a:t>
            </a:r>
            <a:r>
              <a:rPr lang="fr-FR" sz="1800" dirty="0" err="1" smtClean="0"/>
              <a:t>wi-fi</a:t>
            </a:r>
            <a:r>
              <a:rPr lang="fr-FR" sz="1800" dirty="0" smtClean="0"/>
              <a:t> : créer un réseau wifi « interne ».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668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3" y="365761"/>
            <a:ext cx="10018712" cy="108204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CONNEXION AU RESEAU WI-FI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i="1" dirty="0" smtClean="0"/>
              <a:t>tablette</a:t>
            </a:r>
            <a:endParaRPr lang="fr-FR" sz="32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73" y="1447801"/>
            <a:ext cx="8284526" cy="517782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836920" y="2529841"/>
            <a:ext cx="1524714" cy="487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3" y="365761"/>
            <a:ext cx="10018712" cy="108204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WIFI FILE TRANSFERT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i="1" dirty="0" smtClean="0"/>
              <a:t>Interface tablette</a:t>
            </a:r>
            <a:endParaRPr lang="fr-FR" sz="32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33" y="1447801"/>
            <a:ext cx="8284526" cy="517782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731312" y="4419600"/>
            <a:ext cx="2147768" cy="5486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8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3" y="365761"/>
            <a:ext cx="10018712" cy="108204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WIFI FILE TRANSFERT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i="1" dirty="0" smtClean="0"/>
              <a:t>Contrôle du dossier élèves sur la tablette</a:t>
            </a:r>
            <a:endParaRPr lang="fr-FR" sz="32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33" y="1447801"/>
            <a:ext cx="8284527" cy="51778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673033" y="4358640"/>
            <a:ext cx="5332928" cy="2358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927152" y="1539241"/>
            <a:ext cx="2147768" cy="457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9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610" y="48768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ENVOI DES FICHIERS SUR LA TABLETTE PROF</a:t>
            </a:r>
            <a:r>
              <a:rPr lang="fr-FR" dirty="0"/>
              <a:t/>
            </a:r>
            <a:br>
              <a:rPr lang="fr-FR" dirty="0"/>
            </a:br>
            <a:r>
              <a:rPr lang="fr-FR" sz="3100" i="1" dirty="0"/>
              <a:t>Directement depuis la </a:t>
            </a:r>
            <a:r>
              <a:rPr lang="fr-FR" sz="3100" i="1" dirty="0" err="1"/>
              <a:t>gallerie</a:t>
            </a:r>
            <a:r>
              <a:rPr lang="fr-FR" sz="3100" i="1" dirty="0"/>
              <a:t> de la tablette</a:t>
            </a:r>
            <a:br>
              <a:rPr lang="fr-FR" sz="3100" i="1" dirty="0"/>
            </a:br>
            <a:r>
              <a:rPr lang="fr-FR" sz="3100" i="1" dirty="0"/>
              <a:t>Partager via   &gt;   </a:t>
            </a:r>
            <a:r>
              <a:rPr lang="fr-FR" sz="3100" b="1" i="1" dirty="0"/>
              <a:t>WI-FI Direct  </a:t>
            </a:r>
            <a:r>
              <a:rPr lang="fr-FR" sz="3100" i="1" dirty="0"/>
              <a:t>&gt; Choix de l’appareil  &gt; Envoyer</a:t>
            </a:r>
            <a:endParaRPr lang="fr-FR" sz="31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699643"/>
            <a:ext cx="4894262" cy="305891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4" y="2699643"/>
            <a:ext cx="4895850" cy="3059906"/>
          </a:xfrm>
        </p:spPr>
      </p:pic>
      <p:cxnSp>
        <p:nvCxnSpPr>
          <p:cNvPr id="10" name="Connecteur droit avec flèche 9"/>
          <p:cNvCxnSpPr/>
          <p:nvPr/>
        </p:nvCxnSpPr>
        <p:spPr>
          <a:xfrm flipH="1">
            <a:off x="8122920" y="2118360"/>
            <a:ext cx="1325880" cy="1478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715000" y="2118360"/>
            <a:ext cx="1524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29640"/>
          </a:xfrm>
        </p:spPr>
        <p:txBody>
          <a:bodyPr/>
          <a:lstStyle/>
          <a:p>
            <a:r>
              <a:rPr lang="fr-FR" b="1" u="sng" dirty="0" smtClean="0"/>
              <a:t>CONCLUSION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615441"/>
            <a:ext cx="10018713" cy="4175759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Un investissement limité en matériel pour de réelles plus-values :</a:t>
            </a:r>
          </a:p>
          <a:p>
            <a:r>
              <a:rPr lang="fr-FR" dirty="0" smtClean="0"/>
              <a:t>Apport d’éléments de progression personnalisés pour les élèves,</a:t>
            </a:r>
          </a:p>
          <a:p>
            <a:r>
              <a:rPr lang="fr-FR" dirty="0"/>
              <a:t>Responsabilisation par rapport au travail à rendre en fin de </a:t>
            </a:r>
            <a:r>
              <a:rPr lang="fr-FR" dirty="0" smtClean="0"/>
              <a:t>séance</a:t>
            </a:r>
            <a:r>
              <a:rPr lang="fr-FR" dirty="0"/>
              <a:t> </a:t>
            </a:r>
            <a:r>
              <a:rPr lang="fr-FR" dirty="0" smtClean="0"/>
              <a:t>et à l’utilisation du matériel,</a:t>
            </a:r>
          </a:p>
          <a:p>
            <a:r>
              <a:rPr lang="fr-FR" dirty="0" smtClean="0"/>
              <a:t>Création d’une dynamique de groupe et d’une émulation entre les groupes (l’élève acteur/observateur/critique/chorégraphe),</a:t>
            </a:r>
          </a:p>
          <a:p>
            <a:r>
              <a:rPr lang="fr-FR" dirty="0" smtClean="0"/>
              <a:t>Simplicité d’utilisation du matériel, fiabilité, maniabilité, autonomie.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359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29640"/>
          </a:xfrm>
        </p:spPr>
        <p:txBody>
          <a:bodyPr/>
          <a:lstStyle/>
          <a:p>
            <a:r>
              <a:rPr lang="fr-FR" b="1" u="sng" dirty="0" smtClean="0"/>
              <a:t>ET UN ENSEIGNANT…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615441"/>
            <a:ext cx="10018713" cy="41757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dirty="0" smtClean="0"/>
              <a:t>Libéré…  Délivré…</a:t>
            </a:r>
          </a:p>
          <a:p>
            <a:pPr marL="0" indent="0" algn="ctr">
              <a:buNone/>
            </a:pPr>
            <a:endParaRPr lang="fr-FR" sz="2800" b="1" dirty="0"/>
          </a:p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endParaRPr lang="fr-FR" sz="2800" b="1" dirty="0"/>
          </a:p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2800" b="1" dirty="0"/>
              <a:t>d</a:t>
            </a:r>
            <a:r>
              <a:rPr lang="fr-FR" sz="2800" b="1" dirty="0" smtClean="0"/>
              <a:t>’un certain nombre de contraintes </a:t>
            </a:r>
            <a:br>
              <a:rPr lang="fr-FR" sz="2800" b="1" dirty="0" smtClean="0"/>
            </a:br>
            <a:r>
              <a:rPr lang="fr-FR" sz="2800" b="1" dirty="0" smtClean="0"/>
              <a:t>et en tout cas certainement plus disponible.</a:t>
            </a:r>
            <a:br>
              <a:rPr lang="fr-FR" sz="2800" b="1" dirty="0" smtClean="0"/>
            </a:b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42" y="2316481"/>
            <a:ext cx="2143032" cy="21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615441"/>
            <a:ext cx="10018713" cy="4175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dirty="0" smtClean="0">
                <a:latin typeface="Forte" panose="03060902040502070203" pitchFamily="66" charset="0"/>
              </a:rPr>
              <a:t>Merci pour votre attention…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702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29640"/>
          </a:xfrm>
        </p:spPr>
        <p:txBody>
          <a:bodyPr/>
          <a:lstStyle/>
          <a:p>
            <a:r>
              <a:rPr lang="fr-FR" b="1" u="sng" dirty="0" smtClean="0"/>
              <a:t>ANALYSE DU CONTEXTE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615441"/>
            <a:ext cx="10018713" cy="4175759"/>
          </a:xfrm>
        </p:spPr>
        <p:txBody>
          <a:bodyPr/>
          <a:lstStyle/>
          <a:p>
            <a:pPr>
              <a:buFontTx/>
              <a:buChar char="-"/>
            </a:pPr>
            <a:r>
              <a:rPr lang="fr-FR" b="1" u="sng" dirty="0" smtClean="0"/>
              <a:t>HUMAIN</a:t>
            </a:r>
            <a:r>
              <a:rPr lang="fr-FR" b="1" dirty="0" smtClean="0"/>
              <a:t>  : 	</a:t>
            </a:r>
            <a:r>
              <a:rPr lang="fr-FR" dirty="0"/>
              <a:t>	</a:t>
            </a:r>
            <a:r>
              <a:rPr lang="fr-FR" dirty="0" smtClean="0"/>
              <a:t>une </a:t>
            </a:r>
            <a:r>
              <a:rPr lang="fr-FR" dirty="0"/>
              <a:t>classe de 30 élèves, niveau </a:t>
            </a:r>
            <a:r>
              <a:rPr lang="fr-FR" dirty="0" smtClean="0"/>
              <a:t>3</a:t>
            </a:r>
            <a:r>
              <a:rPr lang="fr-FR" baseline="30000" dirty="0" smtClean="0"/>
              <a:t>ème,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					</a:t>
            </a:r>
            <a:r>
              <a:rPr lang="fr-FR" dirty="0" smtClean="0"/>
              <a:t>	5 groupes </a:t>
            </a:r>
            <a:r>
              <a:rPr lang="fr-FR" dirty="0"/>
              <a:t>hétérogènes </a:t>
            </a:r>
            <a:r>
              <a:rPr lang="fr-FR" dirty="0" smtClean="0"/>
              <a:t>d’élèves constitués </a:t>
            </a:r>
            <a:r>
              <a:rPr lang="fr-FR" dirty="0"/>
              <a:t>par </a:t>
            </a:r>
            <a:r>
              <a:rPr lang="fr-FR" dirty="0" smtClean="0"/>
              <a:t>affinités,</a:t>
            </a:r>
            <a:br>
              <a:rPr lang="fr-FR" dirty="0" smtClean="0"/>
            </a:br>
            <a:r>
              <a:rPr lang="fr-FR" dirty="0" smtClean="0"/>
              <a:t>							1 prof voulant se libérer du temps…</a:t>
            </a:r>
            <a:br>
              <a:rPr lang="fr-FR" dirty="0" smtClean="0"/>
            </a:br>
            <a:endParaRPr lang="fr-FR" dirty="0" smtClean="0"/>
          </a:p>
          <a:p>
            <a:pPr>
              <a:buFontTx/>
              <a:buChar char="-"/>
            </a:pPr>
            <a:r>
              <a:rPr lang="fr-FR" b="1" u="sng" dirty="0" smtClean="0"/>
              <a:t>MATERIEL</a:t>
            </a:r>
            <a:r>
              <a:rPr lang="fr-FR" b="1" dirty="0" smtClean="0"/>
              <a:t> :</a:t>
            </a:r>
            <a:r>
              <a:rPr lang="fr-FR" dirty="0" smtClean="0"/>
              <a:t> 	1 pc portable,</a:t>
            </a:r>
            <a:br>
              <a:rPr lang="fr-FR" dirty="0" smtClean="0"/>
            </a:br>
            <a:r>
              <a:rPr lang="fr-FR" dirty="0" smtClean="0"/>
              <a:t>						1 vidéoprojecteur,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						5 tablettes </a:t>
            </a:r>
            <a:r>
              <a:rPr lang="fr-FR" dirty="0" err="1" smtClean="0"/>
              <a:t>androïd</a:t>
            </a:r>
            <a:r>
              <a:rPr lang="fr-FR" dirty="0" smtClean="0"/>
              <a:t> (Samsung </a:t>
            </a:r>
            <a:r>
              <a:rPr lang="fr-FR" dirty="0" err="1" smtClean="0"/>
              <a:t>Galaxy</a:t>
            </a:r>
            <a:r>
              <a:rPr lang="fr-FR" dirty="0" smtClean="0"/>
              <a:t> Tab),</a:t>
            </a:r>
            <a:br>
              <a:rPr lang="fr-FR" dirty="0" smtClean="0"/>
            </a:br>
            <a:r>
              <a:rPr lang="fr-FR" dirty="0" smtClean="0"/>
              <a:t>								1 nano routeur TP-Link,</a:t>
            </a:r>
            <a:br>
              <a:rPr lang="fr-FR" dirty="0" smtClean="0"/>
            </a:br>
            <a:r>
              <a:rPr lang="fr-FR" dirty="0" smtClean="0"/>
              <a:t>									1 enceinte sono Bluetooth.</a:t>
            </a:r>
          </a:p>
        </p:txBody>
      </p:sp>
    </p:spTree>
    <p:extLst>
      <p:ext uri="{BB962C8B-B14F-4D97-AF65-F5344CB8AC3E}">
        <p14:creationId xmlns:p14="http://schemas.microsoft.com/office/powerpoint/2010/main" val="40525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29640"/>
          </a:xfrm>
        </p:spPr>
        <p:txBody>
          <a:bodyPr/>
          <a:lstStyle/>
          <a:p>
            <a:r>
              <a:rPr lang="fr-FR" b="1" u="sng" dirty="0" smtClean="0"/>
              <a:t>LES TEXTES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615441"/>
            <a:ext cx="10018713" cy="4175759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FICHE RESSOURCE COLLEGE NIV.2 </a:t>
            </a:r>
            <a:r>
              <a:rPr lang="fr-FR" b="1" u="sng" dirty="0"/>
              <a:t>-</a:t>
            </a:r>
            <a:r>
              <a:rPr lang="fr-FR" b="1" u="sng" dirty="0" smtClean="0"/>
              <a:t> Juillet 2009</a:t>
            </a:r>
          </a:p>
          <a:p>
            <a:pPr marL="0" indent="0">
              <a:buNone/>
            </a:pPr>
            <a:r>
              <a:rPr lang="fr-FR" dirty="0" smtClean="0"/>
              <a:t>Concevoir </a:t>
            </a:r>
            <a:r>
              <a:rPr lang="fr-FR" dirty="0"/>
              <a:t>et présenter un enchaînement maîtrisé d’au moins </a:t>
            </a:r>
            <a:r>
              <a:rPr lang="fr-FR" b="1" u="sng" dirty="0"/>
              <a:t>5 figures </a:t>
            </a:r>
            <a:r>
              <a:rPr lang="fr-FR" dirty="0"/>
              <a:t>acrobatiques statiques et dynamiques, </a:t>
            </a:r>
            <a:r>
              <a:rPr lang="fr-FR" b="1" u="sng" dirty="0" smtClean="0"/>
              <a:t>montées </a:t>
            </a:r>
            <a:r>
              <a:rPr lang="fr-FR" b="1" u="sng" dirty="0"/>
              <a:t>et démontées de façon active et sécurisée</a:t>
            </a:r>
            <a:r>
              <a:rPr lang="fr-FR" dirty="0"/>
              <a:t>, où le voltigeur sera au moins une </a:t>
            </a:r>
            <a:r>
              <a:rPr lang="fr-FR" dirty="0" smtClean="0"/>
              <a:t>fois </a:t>
            </a:r>
            <a:r>
              <a:rPr lang="fr-FR" dirty="0"/>
              <a:t>en situation de verticale renversée. </a:t>
            </a:r>
          </a:p>
          <a:p>
            <a:pPr marL="0" indent="0" algn="ctr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3986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29640"/>
          </a:xfrm>
        </p:spPr>
        <p:txBody>
          <a:bodyPr/>
          <a:lstStyle/>
          <a:p>
            <a:r>
              <a:rPr lang="fr-FR" b="1" u="sng" dirty="0" smtClean="0"/>
              <a:t>LE DEROULEMENT DU CYCLE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615441"/>
            <a:ext cx="10018713" cy="4952999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Chaque groupe doit passer par différentes étapes :</a:t>
            </a:r>
          </a:p>
          <a:p>
            <a:pPr marL="0" indent="0" algn="ctr">
              <a:buNone/>
            </a:pPr>
            <a:r>
              <a:rPr lang="fr-FR" dirty="0" smtClean="0"/>
              <a:t>1- Se constituer une banque d’éléments variés (photos / vidéos),</a:t>
            </a:r>
          </a:p>
          <a:p>
            <a:pPr marL="0" indent="0" algn="ctr">
              <a:buNone/>
            </a:pPr>
            <a:r>
              <a:rPr lang="fr-FR" dirty="0" smtClean="0"/>
              <a:t>2- Faire évoluer cette banque tout au long du cycle (vidéos),</a:t>
            </a:r>
          </a:p>
          <a:p>
            <a:pPr marL="0" indent="0" algn="ctr">
              <a:buNone/>
            </a:pPr>
            <a:r>
              <a:rPr lang="fr-FR" dirty="0" smtClean="0"/>
              <a:t>3- </a:t>
            </a:r>
            <a:r>
              <a:rPr lang="fr-FR" dirty="0" err="1" smtClean="0"/>
              <a:t>Consrtruire</a:t>
            </a:r>
            <a:r>
              <a:rPr lang="fr-FR" dirty="0" smtClean="0"/>
              <a:t> un enchaînement compte-tenu des exigences de l’évaluation et le faire évoluer,</a:t>
            </a:r>
          </a:p>
          <a:p>
            <a:pPr marL="0" indent="0" algn="ctr">
              <a:buNone/>
            </a:pPr>
            <a:r>
              <a:rPr lang="fr-FR" dirty="0"/>
              <a:t>4</a:t>
            </a:r>
            <a:r>
              <a:rPr lang="fr-FR" dirty="0" smtClean="0"/>
              <a:t>- Aboutir à une évaluation filmée en public.</a:t>
            </a:r>
            <a:br>
              <a:rPr lang="fr-FR" dirty="0" smtClean="0"/>
            </a:br>
            <a:endParaRPr lang="fr-FR" dirty="0" smtClean="0"/>
          </a:p>
          <a:p>
            <a:pPr marL="0" indent="0" algn="ctr">
              <a:buNone/>
            </a:pP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→ les groupes doivent donc tenir à jour leur dossier multimédia </a:t>
            </a:r>
            <a:b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séance en séance.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0490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/>
              <a:t>Utilisation d’un pc comme borne </a:t>
            </a:r>
            <a:r>
              <a:rPr lang="fr-FR" sz="3600" i="1" dirty="0" smtClean="0"/>
              <a:t>interactive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u="sng" dirty="0" smtClean="0"/>
              <a:t>ACROTIC’EPS</a:t>
            </a:r>
            <a:r>
              <a:rPr lang="fr-FR" dirty="0" smtClean="0"/>
              <a:t> (académie de Guyane)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3631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4" y="857249"/>
            <a:ext cx="5495925" cy="49236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33332" y="6059837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hlinkClick r:id="rId3"/>
              </a:rPr>
              <a:t>Téléchargement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435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22960"/>
          </a:xfrm>
        </p:spPr>
        <p:txBody>
          <a:bodyPr/>
          <a:lstStyle/>
          <a:p>
            <a:r>
              <a:rPr lang="fr-FR" b="1" u="sng" dirty="0" smtClean="0"/>
              <a:t>Enceinte Bluetooth - EUROLIVE B115W</a:t>
            </a:r>
            <a:endParaRPr lang="fr-FR" b="1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64" y="1661160"/>
            <a:ext cx="4130040" cy="413004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4" y="1661160"/>
            <a:ext cx="5033814" cy="4130040"/>
          </a:xfrm>
        </p:spPr>
      </p:pic>
    </p:spTree>
    <p:extLst>
      <p:ext uri="{BB962C8B-B14F-4D97-AF65-F5344CB8AC3E}">
        <p14:creationId xmlns:p14="http://schemas.microsoft.com/office/powerpoint/2010/main" val="7168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2" y="898327"/>
            <a:ext cx="3549121" cy="656153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AUTOSCOPIE</a:t>
            </a:r>
            <a:r>
              <a:rPr lang="fr-FR" b="1" u="sng" dirty="0"/>
              <a:t/>
            </a:r>
            <a:br>
              <a:rPr lang="fr-FR" b="1" u="sng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898327"/>
            <a:ext cx="6240462" cy="468034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4312" y="3931920"/>
            <a:ext cx="3313319" cy="1766455"/>
          </a:xfrm>
        </p:spPr>
        <p:txBody>
          <a:bodyPr/>
          <a:lstStyle/>
          <a:p>
            <a:r>
              <a:rPr lang="fr-FR" b="1" u="sng" dirty="0"/>
              <a:t>LOGICIEL </a:t>
            </a:r>
            <a:r>
              <a:rPr lang="fr-FR" b="1" u="sng" dirty="0" smtClean="0"/>
              <a:t>« VIDEO COACH »</a:t>
            </a:r>
            <a:endParaRPr lang="fr-FR" b="1" u="sng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83080" y="1554480"/>
            <a:ext cx="3014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Contrôle </a:t>
            </a:r>
            <a:r>
              <a:rPr lang="fr-FR" sz="2000" dirty="0"/>
              <a:t>des alignements sur la pyramide effectuée</a:t>
            </a:r>
            <a:r>
              <a:rPr lang="fr-FR" sz="2000" dirty="0" smtClean="0"/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Visionnage </a:t>
            </a:r>
            <a:r>
              <a:rPr lang="fr-FR" sz="2000" dirty="0"/>
              <a:t>à vitesse </a:t>
            </a:r>
            <a:r>
              <a:rPr lang="fr-FR" sz="2000" dirty="0" smtClean="0"/>
              <a:t>réduite des phases dynamiques.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659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2" y="898327"/>
            <a:ext cx="3549121" cy="656153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MONTAGE AUDIO</a:t>
            </a:r>
            <a:r>
              <a:rPr lang="fr-FR" b="1" u="sng" dirty="0"/>
              <a:t/>
            </a:r>
            <a:br>
              <a:rPr lang="fr-FR" b="1" u="sng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1203960"/>
            <a:ext cx="6240462" cy="437388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4312" y="3931920"/>
            <a:ext cx="3313319" cy="1766455"/>
          </a:xfrm>
        </p:spPr>
        <p:txBody>
          <a:bodyPr/>
          <a:lstStyle/>
          <a:p>
            <a:r>
              <a:rPr lang="fr-FR" b="1" u="sng" dirty="0"/>
              <a:t>LOGICIEL </a:t>
            </a:r>
            <a:r>
              <a:rPr lang="fr-FR" b="1" u="sng" dirty="0" smtClean="0"/>
              <a:t>« COUPEUR AUDIO ET VIDEO»</a:t>
            </a:r>
            <a:endParaRPr lang="fr-FR" b="1" u="sng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83080" y="1554480"/>
            <a:ext cx="30145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Choix des morceaux et découpage,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Assemblage pour constituer un mp3.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943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1384</TotalTime>
  <Words>285</Words>
  <Application>Microsoft Office PowerPoint</Application>
  <PresentationFormat>Grand écran</PresentationFormat>
  <Paragraphs>58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Corbel</vt:lpstr>
      <vt:lpstr>Forte</vt:lpstr>
      <vt:lpstr>Wingdings</vt:lpstr>
      <vt:lpstr>Parallaxe</vt:lpstr>
      <vt:lpstr>Utilisation des TICE en  ACROSPORT</vt:lpstr>
      <vt:lpstr>ANALYSE DU CONTEXTE</vt:lpstr>
      <vt:lpstr>LES TEXTES</vt:lpstr>
      <vt:lpstr>LE DEROULEMENT DU CYCLE</vt:lpstr>
      <vt:lpstr>Utilisation d’un pc comme borne interactive ACROTIC’EPS (académie de Guyane)</vt:lpstr>
      <vt:lpstr>Présentation PowerPoint</vt:lpstr>
      <vt:lpstr>Enceinte Bluetooth - EUROLIVE B115W</vt:lpstr>
      <vt:lpstr>AUTOSCOPIE </vt:lpstr>
      <vt:lpstr>MONTAGE AUDIO </vt:lpstr>
      <vt:lpstr>POUR DEPASSER UNE UTILISATION CLOISONNEE DES TABLETTES</vt:lpstr>
      <vt:lpstr>NANO ROUTEUR TP-LINK TL-WR802N</vt:lpstr>
      <vt:lpstr>CONNEXION AU RESEAU WI-FI tablette</vt:lpstr>
      <vt:lpstr>WIFI FILE TRANSFERT Interface tablette</vt:lpstr>
      <vt:lpstr>WIFI FILE TRANSFERT Contrôle du dossier élèves sur la tablette</vt:lpstr>
      <vt:lpstr>ENVOI DES FICHIERS SUR LA TABLETTE PROF Directement depuis la gallerie de la tablette Partager via   &gt;   WI-FI Direct  &gt; Choix de l’appareil  &gt; Envoyer</vt:lpstr>
      <vt:lpstr>CONCLUSION</vt:lpstr>
      <vt:lpstr>ET UN ENSEIGNANT…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Duriez</dc:creator>
  <cp:lastModifiedBy>Fabrice Duriez</cp:lastModifiedBy>
  <cp:revision>27</cp:revision>
  <dcterms:created xsi:type="dcterms:W3CDTF">2016-03-23T21:36:58Z</dcterms:created>
  <dcterms:modified xsi:type="dcterms:W3CDTF">2016-03-25T21:06:04Z</dcterms:modified>
</cp:coreProperties>
</file>