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304"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8" r:id="rId51"/>
    <p:sldId id="307" r:id="rId52"/>
    <p:sldId id="30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dub" userId="a0f018b361be37f9" providerId="LiveId" clId="{AD9164B4-3408-4204-89EE-D0A4285E1FFD}"/>
    <pc:docChg chg="undo custSel addSld delSld modSld sldOrd">
      <pc:chgData name="vincent dub" userId="a0f018b361be37f9" providerId="LiveId" clId="{AD9164B4-3408-4204-89EE-D0A4285E1FFD}" dt="2020-03-20T10:02:14.089" v="15693" actId="20577"/>
      <pc:docMkLst>
        <pc:docMk/>
      </pc:docMkLst>
      <pc:sldChg chg="modSp">
        <pc:chgData name="vincent dub" userId="a0f018b361be37f9" providerId="LiveId" clId="{AD9164B4-3408-4204-89EE-D0A4285E1FFD}" dt="2020-03-18T20:42:12.650" v="2" actId="121"/>
        <pc:sldMkLst>
          <pc:docMk/>
          <pc:sldMk cId="1284189625" sldId="256"/>
        </pc:sldMkLst>
        <pc:spChg chg="mod">
          <ac:chgData name="vincent dub" userId="a0f018b361be37f9" providerId="LiveId" clId="{AD9164B4-3408-4204-89EE-D0A4285E1FFD}" dt="2020-03-18T20:42:05.800" v="1" actId="14100"/>
          <ac:spMkLst>
            <pc:docMk/>
            <pc:sldMk cId="1284189625" sldId="256"/>
            <ac:spMk id="2" creationId="{BFDCBD37-36F7-4D8C-AF9C-424B2BA14B9F}"/>
          </ac:spMkLst>
        </pc:spChg>
        <pc:spChg chg="mod">
          <ac:chgData name="vincent dub" userId="a0f018b361be37f9" providerId="LiveId" clId="{AD9164B4-3408-4204-89EE-D0A4285E1FFD}" dt="2020-03-18T20:42:12.650" v="2" actId="121"/>
          <ac:spMkLst>
            <pc:docMk/>
            <pc:sldMk cId="1284189625" sldId="256"/>
            <ac:spMk id="3" creationId="{932BCD8C-68F4-43E5-AFB5-0758EFA2DF90}"/>
          </ac:spMkLst>
        </pc:spChg>
      </pc:sldChg>
      <pc:sldChg chg="addSp modSp">
        <pc:chgData name="vincent dub" userId="a0f018b361be37f9" providerId="LiveId" clId="{AD9164B4-3408-4204-89EE-D0A4285E1FFD}" dt="2020-03-19T22:31:05.870" v="15519" actId="20577"/>
        <pc:sldMkLst>
          <pc:docMk/>
          <pc:sldMk cId="3724015671" sldId="257"/>
        </pc:sldMkLst>
        <pc:spChg chg="mod">
          <ac:chgData name="vincent dub" userId="a0f018b361be37f9" providerId="LiveId" clId="{AD9164B4-3408-4204-89EE-D0A4285E1FFD}" dt="2020-03-19T22:31:05.870" v="15519" actId="20577"/>
          <ac:spMkLst>
            <pc:docMk/>
            <pc:sldMk cId="3724015671" sldId="257"/>
            <ac:spMk id="3" creationId="{38FD3F55-FAEA-435F-A2D0-8CE8FC80A0F0}"/>
          </ac:spMkLst>
        </pc:spChg>
        <pc:picChg chg="add mod">
          <ac:chgData name="vincent dub" userId="a0f018b361be37f9" providerId="LiveId" clId="{AD9164B4-3408-4204-89EE-D0A4285E1FFD}" dt="2020-03-19T21:56:48.410" v="14807"/>
          <ac:picMkLst>
            <pc:docMk/>
            <pc:sldMk cId="3724015671" sldId="257"/>
            <ac:picMk id="7" creationId="{FF574661-30E4-4CC7-9B81-009E7423FD23}"/>
          </ac:picMkLst>
        </pc:picChg>
      </pc:sldChg>
      <pc:sldChg chg="addSp delSp modSp">
        <pc:chgData name="vincent dub" userId="a0f018b361be37f9" providerId="LiveId" clId="{AD9164B4-3408-4204-89EE-D0A4285E1FFD}" dt="2020-03-19T22:31:47.519" v="15524" actId="1076"/>
        <pc:sldMkLst>
          <pc:docMk/>
          <pc:sldMk cId="2204578882" sldId="258"/>
        </pc:sldMkLst>
        <pc:spChg chg="mod">
          <ac:chgData name="vincent dub" userId="a0f018b361be37f9" providerId="LiveId" clId="{AD9164B4-3408-4204-89EE-D0A4285E1FFD}" dt="2020-03-19T22:31:43.211" v="15523" actId="1076"/>
          <ac:spMkLst>
            <pc:docMk/>
            <pc:sldMk cId="2204578882" sldId="258"/>
            <ac:spMk id="3" creationId="{A7F515DC-6001-490C-881E-C2F95DE83AC3}"/>
          </ac:spMkLst>
        </pc:spChg>
        <pc:spChg chg="mod">
          <ac:chgData name="vincent dub" userId="a0f018b361be37f9" providerId="LiveId" clId="{AD9164B4-3408-4204-89EE-D0A4285E1FFD}" dt="2020-03-19T21:55:07.327" v="14796" actId="1076"/>
          <ac:spMkLst>
            <pc:docMk/>
            <pc:sldMk cId="2204578882" sldId="258"/>
            <ac:spMk id="4" creationId="{8F6E1112-779D-4AA4-85BA-875C2D03A1C5}"/>
          </ac:spMkLst>
        </pc:spChg>
        <pc:spChg chg="mod">
          <ac:chgData name="vincent dub" userId="a0f018b361be37f9" providerId="LiveId" clId="{AD9164B4-3408-4204-89EE-D0A4285E1FFD}" dt="2020-03-19T22:31:47.519" v="15524" actId="1076"/>
          <ac:spMkLst>
            <pc:docMk/>
            <pc:sldMk cId="2204578882" sldId="258"/>
            <ac:spMk id="5" creationId="{68E5E367-AF24-464A-9629-75DB5ABFF3F0}"/>
          </ac:spMkLst>
        </pc:spChg>
        <pc:spChg chg="mod">
          <ac:chgData name="vincent dub" userId="a0f018b361be37f9" providerId="LiveId" clId="{AD9164B4-3408-4204-89EE-D0A4285E1FFD}" dt="2020-03-19T21:55:12.583" v="14798" actId="1076"/>
          <ac:spMkLst>
            <pc:docMk/>
            <pc:sldMk cId="2204578882" sldId="258"/>
            <ac:spMk id="6" creationId="{6907B5FA-ED46-4A97-BE74-D6CD248D3F70}"/>
          </ac:spMkLst>
        </pc:spChg>
        <pc:spChg chg="mod">
          <ac:chgData name="vincent dub" userId="a0f018b361be37f9" providerId="LiveId" clId="{AD9164B4-3408-4204-89EE-D0A4285E1FFD}" dt="2020-03-19T21:55:24.391" v="14801" actId="1076"/>
          <ac:spMkLst>
            <pc:docMk/>
            <pc:sldMk cId="2204578882" sldId="258"/>
            <ac:spMk id="7" creationId="{29C2A96C-FB06-4CD6-80C6-D6940D02FEA1}"/>
          </ac:spMkLst>
        </pc:spChg>
        <pc:spChg chg="add del mod">
          <ac:chgData name="vincent dub" userId="a0f018b361be37f9" providerId="LiveId" clId="{AD9164B4-3408-4204-89EE-D0A4285E1FFD}" dt="2020-03-19T21:55:59.707" v="14804" actId="478"/>
          <ac:spMkLst>
            <pc:docMk/>
            <pc:sldMk cId="2204578882" sldId="258"/>
            <ac:spMk id="9" creationId="{897ABBDB-4EDD-4055-BAB1-78B27B97BD56}"/>
          </ac:spMkLst>
        </pc:spChg>
        <pc:spChg chg="add mod">
          <ac:chgData name="vincent dub" userId="a0f018b361be37f9" providerId="LiveId" clId="{AD9164B4-3408-4204-89EE-D0A4285E1FFD}" dt="2020-03-19T21:56:12.357" v="14806" actId="1076"/>
          <ac:spMkLst>
            <pc:docMk/>
            <pc:sldMk cId="2204578882" sldId="258"/>
            <ac:spMk id="10" creationId="{A28759FA-03B2-433C-B505-C0A0864FE79E}"/>
          </ac:spMkLst>
        </pc:spChg>
        <pc:picChg chg="add mod">
          <ac:chgData name="vincent dub" userId="a0f018b361be37f9" providerId="LiveId" clId="{AD9164B4-3408-4204-89EE-D0A4285E1FFD}" dt="2020-03-19T21:56:59.806" v="14808"/>
          <ac:picMkLst>
            <pc:docMk/>
            <pc:sldMk cId="2204578882" sldId="258"/>
            <ac:picMk id="8" creationId="{236C1C0E-42C5-4BC5-A1DB-EDA89246B5D9}"/>
          </ac:picMkLst>
        </pc:picChg>
      </pc:sldChg>
      <pc:sldChg chg="addSp modSp">
        <pc:chgData name="vincent dub" userId="a0f018b361be37f9" providerId="LiveId" clId="{AD9164B4-3408-4204-89EE-D0A4285E1FFD}" dt="2020-03-19T21:57:07.502" v="14809"/>
        <pc:sldMkLst>
          <pc:docMk/>
          <pc:sldMk cId="3202996008" sldId="259"/>
        </pc:sldMkLst>
        <pc:spChg chg="mod">
          <ac:chgData name="vincent dub" userId="a0f018b361be37f9" providerId="LiveId" clId="{AD9164B4-3408-4204-89EE-D0A4285E1FFD}" dt="2020-03-18T20:45:28.956" v="87" actId="20577"/>
          <ac:spMkLst>
            <pc:docMk/>
            <pc:sldMk cId="3202996008" sldId="259"/>
            <ac:spMk id="3" creationId="{733D7DF3-0232-4E78-A559-EAB746FCCEFC}"/>
          </ac:spMkLst>
        </pc:spChg>
        <pc:picChg chg="add mod">
          <ac:chgData name="vincent dub" userId="a0f018b361be37f9" providerId="LiveId" clId="{AD9164B4-3408-4204-89EE-D0A4285E1FFD}" dt="2020-03-19T21:57:07.502" v="14809"/>
          <ac:picMkLst>
            <pc:docMk/>
            <pc:sldMk cId="3202996008" sldId="259"/>
            <ac:picMk id="8" creationId="{5E9D9EF2-DA22-4558-8079-DFDE7DB3D2C7}"/>
          </ac:picMkLst>
        </pc:picChg>
      </pc:sldChg>
      <pc:sldChg chg="addSp modSp">
        <pc:chgData name="vincent dub" userId="a0f018b361be37f9" providerId="LiveId" clId="{AD9164B4-3408-4204-89EE-D0A4285E1FFD}" dt="2020-03-19T21:57:17.631" v="14810"/>
        <pc:sldMkLst>
          <pc:docMk/>
          <pc:sldMk cId="1033564502" sldId="260"/>
        </pc:sldMkLst>
        <pc:spChg chg="mod">
          <ac:chgData name="vincent dub" userId="a0f018b361be37f9" providerId="LiveId" clId="{AD9164B4-3408-4204-89EE-D0A4285E1FFD}" dt="2020-03-18T20:46:14.332" v="88" actId="20577"/>
          <ac:spMkLst>
            <pc:docMk/>
            <pc:sldMk cId="1033564502" sldId="260"/>
            <ac:spMk id="3" creationId="{F844F59E-0608-4FD4-9E42-A307A3DFD241}"/>
          </ac:spMkLst>
        </pc:spChg>
        <pc:spChg chg="mod">
          <ac:chgData name="vincent dub" userId="a0f018b361be37f9" providerId="LiveId" clId="{AD9164B4-3408-4204-89EE-D0A4285E1FFD}" dt="2020-03-18T20:46:24.479" v="92" actId="1076"/>
          <ac:spMkLst>
            <pc:docMk/>
            <pc:sldMk cId="1033564502" sldId="260"/>
            <ac:spMk id="5" creationId="{9255D436-7396-463C-8C56-EFB19282CF96}"/>
          </ac:spMkLst>
        </pc:spChg>
        <pc:spChg chg="mod">
          <ac:chgData name="vincent dub" userId="a0f018b361be37f9" providerId="LiveId" clId="{AD9164B4-3408-4204-89EE-D0A4285E1FFD}" dt="2020-03-18T20:46:21.155" v="91" actId="1076"/>
          <ac:spMkLst>
            <pc:docMk/>
            <pc:sldMk cId="1033564502" sldId="260"/>
            <ac:spMk id="8" creationId="{974EEF8A-DA47-4CE6-B94D-2403F94999F8}"/>
          </ac:spMkLst>
        </pc:spChg>
        <pc:picChg chg="add mod">
          <ac:chgData name="vincent dub" userId="a0f018b361be37f9" providerId="LiveId" clId="{AD9164B4-3408-4204-89EE-D0A4285E1FFD}" dt="2020-03-19T21:57:17.631" v="14810"/>
          <ac:picMkLst>
            <pc:docMk/>
            <pc:sldMk cId="1033564502" sldId="260"/>
            <ac:picMk id="9" creationId="{499186A9-C2F8-48CA-9412-D29D43131811}"/>
          </ac:picMkLst>
        </pc:picChg>
        <pc:picChg chg="mod">
          <ac:chgData name="vincent dub" userId="a0f018b361be37f9" providerId="LiveId" clId="{AD9164B4-3408-4204-89EE-D0A4285E1FFD}" dt="2020-03-18T20:46:32.475" v="93" actId="1076"/>
          <ac:picMkLst>
            <pc:docMk/>
            <pc:sldMk cId="1033564502" sldId="260"/>
            <ac:picMk id="10" creationId="{C09C28BE-CD54-447B-B889-DF8DAB794744}"/>
          </ac:picMkLst>
        </pc:picChg>
      </pc:sldChg>
      <pc:sldChg chg="addSp delSp modSp">
        <pc:chgData name="vincent dub" userId="a0f018b361be37f9" providerId="LiveId" clId="{AD9164B4-3408-4204-89EE-D0A4285E1FFD}" dt="2020-03-20T10:00:11.673" v="15632" actId="207"/>
        <pc:sldMkLst>
          <pc:docMk/>
          <pc:sldMk cId="152460586" sldId="261"/>
        </pc:sldMkLst>
        <pc:spChg chg="mod">
          <ac:chgData name="vincent dub" userId="a0f018b361be37f9" providerId="LiveId" clId="{AD9164B4-3408-4204-89EE-D0A4285E1FFD}" dt="2020-03-19T16:21:24.254" v="13314" actId="20577"/>
          <ac:spMkLst>
            <pc:docMk/>
            <pc:sldMk cId="152460586" sldId="261"/>
            <ac:spMk id="2" creationId="{7E929666-C1F3-4AEC-828B-A63ED6289D6E}"/>
          </ac:spMkLst>
        </pc:spChg>
        <pc:spChg chg="mod">
          <ac:chgData name="vincent dub" userId="a0f018b361be37f9" providerId="LiveId" clId="{AD9164B4-3408-4204-89EE-D0A4285E1FFD}" dt="2020-03-20T10:00:11.673" v="15632" actId="207"/>
          <ac:spMkLst>
            <pc:docMk/>
            <pc:sldMk cId="152460586" sldId="261"/>
            <ac:spMk id="3" creationId="{1EE2FC99-4137-48A7-A9B5-721C7C000ADC}"/>
          </ac:spMkLst>
        </pc:spChg>
        <pc:spChg chg="mod">
          <ac:chgData name="vincent dub" userId="a0f018b361be37f9" providerId="LiveId" clId="{AD9164B4-3408-4204-89EE-D0A4285E1FFD}" dt="2020-03-19T16:25:59.659" v="13328" actId="1076"/>
          <ac:spMkLst>
            <pc:docMk/>
            <pc:sldMk cId="152460586" sldId="261"/>
            <ac:spMk id="5" creationId="{C3A5F32F-99EB-48C3-823F-0E863F047EA1}"/>
          </ac:spMkLst>
        </pc:spChg>
        <pc:spChg chg="mod">
          <ac:chgData name="vincent dub" userId="a0f018b361be37f9" providerId="LiveId" clId="{AD9164B4-3408-4204-89EE-D0A4285E1FFD}" dt="2020-03-19T22:35:02.934" v="15572" actId="1076"/>
          <ac:spMkLst>
            <pc:docMk/>
            <pc:sldMk cId="152460586" sldId="261"/>
            <ac:spMk id="7" creationId="{98C65F33-B7BD-416A-A5D6-A5323972AD46}"/>
          </ac:spMkLst>
        </pc:spChg>
        <pc:spChg chg="mod">
          <ac:chgData name="vincent dub" userId="a0f018b361be37f9" providerId="LiveId" clId="{AD9164B4-3408-4204-89EE-D0A4285E1FFD}" dt="2020-03-19T22:35:05.477" v="15573" actId="1076"/>
          <ac:spMkLst>
            <pc:docMk/>
            <pc:sldMk cId="152460586" sldId="261"/>
            <ac:spMk id="9" creationId="{4AAC5D77-FC35-4057-AE26-07D87BCF96E4}"/>
          </ac:spMkLst>
        </pc:spChg>
        <pc:picChg chg="add del">
          <ac:chgData name="vincent dub" userId="a0f018b361be37f9" providerId="LiveId" clId="{AD9164B4-3408-4204-89EE-D0A4285E1FFD}" dt="2020-03-19T21:57:40.094" v="14811" actId="478"/>
          <ac:picMkLst>
            <pc:docMk/>
            <pc:sldMk cId="152460586" sldId="261"/>
            <ac:picMk id="8" creationId="{FB6C2F7F-D0EF-4E30-97E8-07BFF53DFC6E}"/>
          </ac:picMkLst>
        </pc:picChg>
        <pc:picChg chg="add del mod">
          <ac:chgData name="vincent dub" userId="a0f018b361be37f9" providerId="LiveId" clId="{AD9164B4-3408-4204-89EE-D0A4285E1FFD}" dt="2020-03-19T21:59:56.964" v="14880" actId="478"/>
          <ac:picMkLst>
            <pc:docMk/>
            <pc:sldMk cId="152460586" sldId="261"/>
            <ac:picMk id="10" creationId="{4D9A0F14-F663-43D3-8567-FAA68FDEE262}"/>
          </ac:picMkLst>
        </pc:picChg>
      </pc:sldChg>
      <pc:sldChg chg="addSp modSp add">
        <pc:chgData name="vincent dub" userId="a0f018b361be37f9" providerId="LiveId" clId="{AD9164B4-3408-4204-89EE-D0A4285E1FFD}" dt="2020-03-20T10:02:14.089" v="15693" actId="20577"/>
        <pc:sldMkLst>
          <pc:docMk/>
          <pc:sldMk cId="2247116990" sldId="262"/>
        </pc:sldMkLst>
        <pc:spChg chg="mod">
          <ac:chgData name="vincent dub" userId="a0f018b361be37f9" providerId="LiveId" clId="{AD9164B4-3408-4204-89EE-D0A4285E1FFD}" dt="2020-03-18T20:50:27.905" v="96" actId="27636"/>
          <ac:spMkLst>
            <pc:docMk/>
            <pc:sldMk cId="2247116990" sldId="262"/>
            <ac:spMk id="2" creationId="{2577B47A-B16F-44A5-B013-153471929AD6}"/>
          </ac:spMkLst>
        </pc:spChg>
        <pc:spChg chg="mod">
          <ac:chgData name="vincent dub" userId="a0f018b361be37f9" providerId="LiveId" clId="{AD9164B4-3408-4204-89EE-D0A4285E1FFD}" dt="2020-03-20T10:02:14.089" v="15693" actId="20577"/>
          <ac:spMkLst>
            <pc:docMk/>
            <pc:sldMk cId="2247116990" sldId="262"/>
            <ac:spMk id="3" creationId="{90F0B242-EBD5-4A2B-9C99-7FB520B03407}"/>
          </ac:spMkLst>
        </pc:spChg>
        <pc:spChg chg="add mod">
          <ac:chgData name="vincent dub" userId="a0f018b361be37f9" providerId="LiveId" clId="{AD9164B4-3408-4204-89EE-D0A4285E1FFD}" dt="2020-03-18T21:07:53.050" v="609" actId="1076"/>
          <ac:spMkLst>
            <pc:docMk/>
            <pc:sldMk cId="2247116990" sldId="262"/>
            <ac:spMk id="4" creationId="{D76085B6-67AB-40A2-B619-CCEDF8C6DD20}"/>
          </ac:spMkLst>
        </pc:spChg>
        <pc:spChg chg="add mod">
          <ac:chgData name="vincent dub" userId="a0f018b361be37f9" providerId="LiveId" clId="{AD9164B4-3408-4204-89EE-D0A4285E1FFD}" dt="2020-03-19T10:27:41.995" v="2905" actId="1076"/>
          <ac:spMkLst>
            <pc:docMk/>
            <pc:sldMk cId="2247116990" sldId="262"/>
            <ac:spMk id="5" creationId="{2F5FDF87-4971-4EA2-A6EC-904CDA4BD883}"/>
          </ac:spMkLst>
        </pc:spChg>
        <pc:picChg chg="add mod">
          <ac:chgData name="vincent dub" userId="a0f018b361be37f9" providerId="LiveId" clId="{AD9164B4-3408-4204-89EE-D0A4285E1FFD}" dt="2020-03-19T22:01:19.718" v="15020"/>
          <ac:picMkLst>
            <pc:docMk/>
            <pc:sldMk cId="2247116990" sldId="262"/>
            <ac:picMk id="6" creationId="{5734D4DE-275B-443E-97D1-404C8180702B}"/>
          </ac:picMkLst>
        </pc:picChg>
      </pc:sldChg>
      <pc:sldChg chg="addSp delSp modSp add">
        <pc:chgData name="vincent dub" userId="a0f018b361be37f9" providerId="LiveId" clId="{AD9164B4-3408-4204-89EE-D0A4285E1FFD}" dt="2020-03-19T22:23:10.737" v="15481" actId="207"/>
        <pc:sldMkLst>
          <pc:docMk/>
          <pc:sldMk cId="3334471966" sldId="263"/>
        </pc:sldMkLst>
        <pc:spChg chg="mod">
          <ac:chgData name="vincent dub" userId="a0f018b361be37f9" providerId="LiveId" clId="{AD9164B4-3408-4204-89EE-D0A4285E1FFD}" dt="2020-03-18T21:12:49.255" v="793" actId="20577"/>
          <ac:spMkLst>
            <pc:docMk/>
            <pc:sldMk cId="3334471966" sldId="263"/>
            <ac:spMk id="2" creationId="{6A0F67B9-4F25-4E51-8163-989D3522F04A}"/>
          </ac:spMkLst>
        </pc:spChg>
        <pc:spChg chg="del mod">
          <ac:chgData name="vincent dub" userId="a0f018b361be37f9" providerId="LiveId" clId="{AD9164B4-3408-4204-89EE-D0A4285E1FFD}" dt="2020-03-18T21:13:27.941" v="797" actId="3680"/>
          <ac:spMkLst>
            <pc:docMk/>
            <pc:sldMk cId="3334471966" sldId="263"/>
            <ac:spMk id="3" creationId="{55A445BC-667A-46AC-94F1-43A58B9265AC}"/>
          </ac:spMkLst>
        </pc:spChg>
        <pc:graphicFrameChg chg="add mod ord modGraphic">
          <ac:chgData name="vincent dub" userId="a0f018b361be37f9" providerId="LiveId" clId="{AD9164B4-3408-4204-89EE-D0A4285E1FFD}" dt="2020-03-19T22:23:10.737" v="15481" actId="207"/>
          <ac:graphicFrameMkLst>
            <pc:docMk/>
            <pc:sldMk cId="3334471966" sldId="263"/>
            <ac:graphicFrameMk id="4" creationId="{324679E6-6893-424E-9B2D-317764EB2E6E}"/>
          </ac:graphicFrameMkLst>
        </pc:graphicFrameChg>
        <pc:picChg chg="add mod">
          <ac:chgData name="vincent dub" userId="a0f018b361be37f9" providerId="LiveId" clId="{AD9164B4-3408-4204-89EE-D0A4285E1FFD}" dt="2020-03-19T22:02:16.635" v="15073"/>
          <ac:picMkLst>
            <pc:docMk/>
            <pc:sldMk cId="3334471966" sldId="263"/>
            <ac:picMk id="5" creationId="{5D90BF29-E8BA-47EF-AF40-34516AC2A17E}"/>
          </ac:picMkLst>
        </pc:picChg>
      </pc:sldChg>
      <pc:sldChg chg="addSp delSp modSp add">
        <pc:chgData name="vincent dub" userId="a0f018b361be37f9" providerId="LiveId" clId="{AD9164B4-3408-4204-89EE-D0A4285E1FFD}" dt="2020-03-19T22:08:02.934" v="15408" actId="255"/>
        <pc:sldMkLst>
          <pc:docMk/>
          <pc:sldMk cId="180825293" sldId="264"/>
        </pc:sldMkLst>
        <pc:spChg chg="mod">
          <ac:chgData name="vincent dub" userId="a0f018b361be37f9" providerId="LiveId" clId="{AD9164B4-3408-4204-89EE-D0A4285E1FFD}" dt="2020-03-19T22:08:02.934" v="15408" actId="255"/>
          <ac:spMkLst>
            <pc:docMk/>
            <pc:sldMk cId="180825293" sldId="264"/>
            <ac:spMk id="2" creationId="{C4991057-7A75-417C-8054-37609C7CF5B2}"/>
          </ac:spMkLst>
        </pc:spChg>
        <pc:spChg chg="del mod">
          <ac:chgData name="vincent dub" userId="a0f018b361be37f9" providerId="LiveId" clId="{AD9164B4-3408-4204-89EE-D0A4285E1FFD}" dt="2020-03-18T21:57:25.480" v="1693" actId="3680"/>
          <ac:spMkLst>
            <pc:docMk/>
            <pc:sldMk cId="180825293" sldId="264"/>
            <ac:spMk id="3" creationId="{2C9B6818-BD61-4111-AD15-A9416B9A6D74}"/>
          </ac:spMkLst>
        </pc:spChg>
        <pc:graphicFrameChg chg="add mod ord modGraphic">
          <ac:chgData name="vincent dub" userId="a0f018b361be37f9" providerId="LiveId" clId="{AD9164B4-3408-4204-89EE-D0A4285E1FFD}" dt="2020-03-19T22:06:14.001" v="15289" actId="14100"/>
          <ac:graphicFrameMkLst>
            <pc:docMk/>
            <pc:sldMk cId="180825293" sldId="264"/>
            <ac:graphicFrameMk id="4" creationId="{FC514B0F-1A59-40B0-B394-DF6AF7F9F4D3}"/>
          </ac:graphicFrameMkLst>
        </pc:graphicFrameChg>
        <pc:picChg chg="add mod">
          <ac:chgData name="vincent dub" userId="a0f018b361be37f9" providerId="LiveId" clId="{AD9164B4-3408-4204-89EE-D0A4285E1FFD}" dt="2020-03-19T22:04:13.439" v="15085" actId="1076"/>
          <ac:picMkLst>
            <pc:docMk/>
            <pc:sldMk cId="180825293" sldId="264"/>
            <ac:picMk id="7" creationId="{2BFF8CB3-0436-4F82-A9DB-6896B8054467}"/>
          </ac:picMkLst>
        </pc:picChg>
        <pc:picChg chg="add mod">
          <ac:chgData name="vincent dub" userId="a0f018b361be37f9" providerId="LiveId" clId="{AD9164B4-3408-4204-89EE-D0A4285E1FFD}" dt="2020-03-19T22:04:09.917" v="15084" actId="1076"/>
          <ac:picMkLst>
            <pc:docMk/>
            <pc:sldMk cId="180825293" sldId="264"/>
            <ac:picMk id="9" creationId="{B7953599-042E-4912-9E34-C563F70A43EC}"/>
          </ac:picMkLst>
        </pc:picChg>
        <pc:picChg chg="add mod">
          <ac:chgData name="vincent dub" userId="a0f018b361be37f9" providerId="LiveId" clId="{AD9164B4-3408-4204-89EE-D0A4285E1FFD}" dt="2020-03-19T22:04:07.824" v="15083" actId="1076"/>
          <ac:picMkLst>
            <pc:docMk/>
            <pc:sldMk cId="180825293" sldId="264"/>
            <ac:picMk id="11" creationId="{844E444D-009F-46AE-9009-150DEA5F8E4B}"/>
          </ac:picMkLst>
        </pc:picChg>
        <pc:picChg chg="add mod">
          <ac:chgData name="vincent dub" userId="a0f018b361be37f9" providerId="LiveId" clId="{AD9164B4-3408-4204-89EE-D0A4285E1FFD}" dt="2020-03-19T22:04:32.263" v="15091" actId="1076"/>
          <ac:picMkLst>
            <pc:docMk/>
            <pc:sldMk cId="180825293" sldId="264"/>
            <ac:picMk id="13" creationId="{1E031F1B-A6D4-4358-9EBA-432427809FF1}"/>
          </ac:picMkLst>
        </pc:picChg>
        <pc:picChg chg="add mod">
          <ac:chgData name="vincent dub" userId="a0f018b361be37f9" providerId="LiveId" clId="{AD9164B4-3408-4204-89EE-D0A4285E1FFD}" dt="2020-03-19T22:04:29.307" v="15090" actId="1076"/>
          <ac:picMkLst>
            <pc:docMk/>
            <pc:sldMk cId="180825293" sldId="264"/>
            <ac:picMk id="15" creationId="{F0135BA2-B862-405D-8C57-A44DFF4A3F6A}"/>
          </ac:picMkLst>
        </pc:picChg>
        <pc:picChg chg="add mod">
          <ac:chgData name="vincent dub" userId="a0f018b361be37f9" providerId="LiveId" clId="{AD9164B4-3408-4204-89EE-D0A4285E1FFD}" dt="2020-03-19T22:04:26.819" v="15089" actId="1076"/>
          <ac:picMkLst>
            <pc:docMk/>
            <pc:sldMk cId="180825293" sldId="264"/>
            <ac:picMk id="17" creationId="{52C5E21C-EAA1-4042-B4A3-9FE44206247C}"/>
          </ac:picMkLst>
        </pc:picChg>
        <pc:picChg chg="add mod">
          <ac:chgData name="vincent dub" userId="a0f018b361be37f9" providerId="LiveId" clId="{AD9164B4-3408-4204-89EE-D0A4285E1FFD}" dt="2020-03-19T22:02:27.095" v="15074"/>
          <ac:picMkLst>
            <pc:docMk/>
            <pc:sldMk cId="180825293" sldId="264"/>
            <ac:picMk id="18" creationId="{89E51987-5475-482D-92A7-C30C1344FDA5}"/>
          </ac:picMkLst>
        </pc:picChg>
        <pc:picChg chg="add mod">
          <ac:chgData name="vincent dub" userId="a0f018b361be37f9" providerId="LiveId" clId="{AD9164B4-3408-4204-89EE-D0A4285E1FFD}" dt="2020-03-19T22:04:24.464" v="15088" actId="1076"/>
          <ac:picMkLst>
            <pc:docMk/>
            <pc:sldMk cId="180825293" sldId="264"/>
            <ac:picMk id="19" creationId="{2F4F814E-2EF9-48A5-BB8A-F3448466FC37}"/>
          </ac:picMkLst>
        </pc:picChg>
        <pc:picChg chg="add mod">
          <ac:chgData name="vincent dub" userId="a0f018b361be37f9" providerId="LiveId" clId="{AD9164B4-3408-4204-89EE-D0A4285E1FFD}" dt="2020-03-19T22:04:18.638" v="15086" actId="1076"/>
          <ac:picMkLst>
            <pc:docMk/>
            <pc:sldMk cId="180825293" sldId="264"/>
            <ac:picMk id="21" creationId="{9869147E-CD82-4CAD-9295-E6FE973B616A}"/>
          </ac:picMkLst>
        </pc:picChg>
        <pc:picChg chg="add mod">
          <ac:chgData name="vincent dub" userId="a0f018b361be37f9" providerId="LiveId" clId="{AD9164B4-3408-4204-89EE-D0A4285E1FFD}" dt="2020-03-19T22:04:21.118" v="15087" actId="1076"/>
          <ac:picMkLst>
            <pc:docMk/>
            <pc:sldMk cId="180825293" sldId="264"/>
            <ac:picMk id="23" creationId="{161C7D9B-78F0-4A48-A98F-F980085FA7BB}"/>
          </ac:picMkLst>
        </pc:picChg>
        <pc:picChg chg="add mod">
          <ac:chgData name="vincent dub" userId="a0f018b361be37f9" providerId="LiveId" clId="{AD9164B4-3408-4204-89EE-D0A4285E1FFD}" dt="2020-03-18T22:18:37.199" v="1817" actId="14100"/>
          <ac:picMkLst>
            <pc:docMk/>
            <pc:sldMk cId="180825293" sldId="264"/>
            <ac:picMk id="25" creationId="{50699BD3-9DFB-4B90-BB4B-4D73DE0CCA59}"/>
          </ac:picMkLst>
        </pc:picChg>
        <pc:picChg chg="add mod">
          <ac:chgData name="vincent dub" userId="a0f018b361be37f9" providerId="LiveId" clId="{AD9164B4-3408-4204-89EE-D0A4285E1FFD}" dt="2020-03-18T22:18:53.403" v="1819" actId="14100"/>
          <ac:picMkLst>
            <pc:docMk/>
            <pc:sldMk cId="180825293" sldId="264"/>
            <ac:picMk id="27" creationId="{5F500263-1281-4F8C-AD37-EEFFAACB7F1D}"/>
          </ac:picMkLst>
        </pc:picChg>
        <pc:picChg chg="add mod">
          <ac:chgData name="vincent dub" userId="a0f018b361be37f9" providerId="LiveId" clId="{AD9164B4-3408-4204-89EE-D0A4285E1FFD}" dt="2020-03-18T22:19:08.720" v="1820" actId="14100"/>
          <ac:picMkLst>
            <pc:docMk/>
            <pc:sldMk cId="180825293" sldId="264"/>
            <ac:picMk id="29" creationId="{35238994-EB2E-4A9E-8191-91165030F61F}"/>
          </ac:picMkLst>
        </pc:picChg>
        <pc:picChg chg="add mod">
          <ac:chgData name="vincent dub" userId="a0f018b361be37f9" providerId="LiveId" clId="{AD9164B4-3408-4204-89EE-D0A4285E1FFD}" dt="2020-03-19T22:04:02.337" v="15082" actId="1076"/>
          <ac:picMkLst>
            <pc:docMk/>
            <pc:sldMk cId="180825293" sldId="264"/>
            <ac:picMk id="31" creationId="{06088DB8-544C-41B3-A21E-1411ACB91D2E}"/>
          </ac:picMkLst>
        </pc:picChg>
        <pc:picChg chg="add mod">
          <ac:chgData name="vincent dub" userId="a0f018b361be37f9" providerId="LiveId" clId="{AD9164B4-3408-4204-89EE-D0A4285E1FFD}" dt="2020-03-18T22:18:48.101" v="1818" actId="14100"/>
          <ac:picMkLst>
            <pc:docMk/>
            <pc:sldMk cId="180825293" sldId="264"/>
            <ac:picMk id="33" creationId="{E810E9F4-FC0C-4702-8540-3F927EB9FCBF}"/>
          </ac:picMkLst>
        </pc:picChg>
      </pc:sldChg>
      <pc:sldChg chg="addSp modSp add">
        <pc:chgData name="vincent dub" userId="a0f018b361be37f9" providerId="LiveId" clId="{AD9164B4-3408-4204-89EE-D0A4285E1FFD}" dt="2020-03-19T22:56:08.734" v="15630" actId="20577"/>
        <pc:sldMkLst>
          <pc:docMk/>
          <pc:sldMk cId="3592308264" sldId="265"/>
        </pc:sldMkLst>
        <pc:spChg chg="mod">
          <ac:chgData name="vincent dub" userId="a0f018b361be37f9" providerId="LiveId" clId="{AD9164B4-3408-4204-89EE-D0A4285E1FFD}" dt="2020-03-18T22:20:35.859" v="1850" actId="20577"/>
          <ac:spMkLst>
            <pc:docMk/>
            <pc:sldMk cId="3592308264" sldId="265"/>
            <ac:spMk id="2" creationId="{C4FE1032-155D-40C8-97F3-1D26867A4F20}"/>
          </ac:spMkLst>
        </pc:spChg>
        <pc:spChg chg="mod">
          <ac:chgData name="vincent dub" userId="a0f018b361be37f9" providerId="LiveId" clId="{AD9164B4-3408-4204-89EE-D0A4285E1FFD}" dt="2020-03-19T22:56:08.734" v="15630" actId="20577"/>
          <ac:spMkLst>
            <pc:docMk/>
            <pc:sldMk cId="3592308264" sldId="265"/>
            <ac:spMk id="3" creationId="{3D5F5913-684A-4C80-BA5A-C1A1ACC932C5}"/>
          </ac:spMkLst>
        </pc:spChg>
        <pc:spChg chg="add mod">
          <ac:chgData name="vincent dub" userId="a0f018b361be37f9" providerId="LiveId" clId="{AD9164B4-3408-4204-89EE-D0A4285E1FFD}" dt="2020-03-18T22:26:17.482" v="2042" actId="1076"/>
          <ac:spMkLst>
            <pc:docMk/>
            <pc:sldMk cId="3592308264" sldId="265"/>
            <ac:spMk id="4" creationId="{9B6D5216-3FC3-4E46-9AE8-429047694624}"/>
          </ac:spMkLst>
        </pc:spChg>
        <pc:spChg chg="add mod">
          <ac:chgData name="vincent dub" userId="a0f018b361be37f9" providerId="LiveId" clId="{AD9164B4-3408-4204-89EE-D0A4285E1FFD}" dt="2020-03-18T22:27:41.911" v="2192" actId="1076"/>
          <ac:spMkLst>
            <pc:docMk/>
            <pc:sldMk cId="3592308264" sldId="265"/>
            <ac:spMk id="5" creationId="{C590F419-3F25-4AF1-85FF-9C2DDE4B27C7}"/>
          </ac:spMkLst>
        </pc:spChg>
        <pc:spChg chg="add mod">
          <ac:chgData name="vincent dub" userId="a0f018b361be37f9" providerId="LiveId" clId="{AD9164B4-3408-4204-89EE-D0A4285E1FFD}" dt="2020-03-18T22:33:36.392" v="2573" actId="1076"/>
          <ac:spMkLst>
            <pc:docMk/>
            <pc:sldMk cId="3592308264" sldId="265"/>
            <ac:spMk id="6" creationId="{2EB7A53C-AF37-4D9A-97FB-E225A6BAA175}"/>
          </ac:spMkLst>
        </pc:spChg>
        <pc:spChg chg="add mod">
          <ac:chgData name="vincent dub" userId="a0f018b361be37f9" providerId="LiveId" clId="{AD9164B4-3408-4204-89EE-D0A4285E1FFD}" dt="2020-03-18T22:34:51.431" v="2670" actId="1076"/>
          <ac:spMkLst>
            <pc:docMk/>
            <pc:sldMk cId="3592308264" sldId="265"/>
            <ac:spMk id="7" creationId="{FF924AA3-432B-494E-B8F7-BBD1ED9802DF}"/>
          </ac:spMkLst>
        </pc:spChg>
        <pc:picChg chg="add mod">
          <ac:chgData name="vincent dub" userId="a0f018b361be37f9" providerId="LiveId" clId="{AD9164B4-3408-4204-89EE-D0A4285E1FFD}" dt="2020-03-19T22:08:31.936" v="15409"/>
          <ac:picMkLst>
            <pc:docMk/>
            <pc:sldMk cId="3592308264" sldId="265"/>
            <ac:picMk id="8" creationId="{DC1B7024-ED7B-4119-A50D-7823AA45924B}"/>
          </ac:picMkLst>
        </pc:picChg>
      </pc:sldChg>
      <pc:sldChg chg="addSp delSp modSp add">
        <pc:chgData name="vincent dub" userId="a0f018b361be37f9" providerId="LiveId" clId="{AD9164B4-3408-4204-89EE-D0A4285E1FFD}" dt="2020-03-19T22:11:04.781" v="15417"/>
        <pc:sldMkLst>
          <pc:docMk/>
          <pc:sldMk cId="1385415411" sldId="266"/>
        </pc:sldMkLst>
        <pc:spChg chg="mod">
          <ac:chgData name="vincent dub" userId="a0f018b361be37f9" providerId="LiveId" clId="{AD9164B4-3408-4204-89EE-D0A4285E1FFD}" dt="2020-03-19T15:57:01.922" v="12871" actId="207"/>
          <ac:spMkLst>
            <pc:docMk/>
            <pc:sldMk cId="1385415411" sldId="266"/>
            <ac:spMk id="2" creationId="{5DC56263-7D0E-48FF-AB9D-D8C475F5FFF8}"/>
          </ac:spMkLst>
        </pc:spChg>
        <pc:spChg chg="del">
          <ac:chgData name="vincent dub" userId="a0f018b361be37f9" providerId="LiveId" clId="{AD9164B4-3408-4204-89EE-D0A4285E1FFD}" dt="2020-03-19T10:31:25.937" v="2923" actId="931"/>
          <ac:spMkLst>
            <pc:docMk/>
            <pc:sldMk cId="1385415411" sldId="266"/>
            <ac:spMk id="3" creationId="{BCD369D5-A379-4DE6-B085-BF0896E36890}"/>
          </ac:spMkLst>
        </pc:spChg>
        <pc:spChg chg="add mod">
          <ac:chgData name="vincent dub" userId="a0f018b361be37f9" providerId="LiveId" clId="{AD9164B4-3408-4204-89EE-D0A4285E1FFD}" dt="2020-03-19T10:34:22.289" v="3002" actId="20577"/>
          <ac:spMkLst>
            <pc:docMk/>
            <pc:sldMk cId="1385415411" sldId="266"/>
            <ac:spMk id="7" creationId="{1F6B59B4-465C-42DB-BB47-98A90E54DAA2}"/>
          </ac:spMkLst>
        </pc:spChg>
        <pc:picChg chg="add del mod">
          <ac:chgData name="vincent dub" userId="a0f018b361be37f9" providerId="LiveId" clId="{AD9164B4-3408-4204-89EE-D0A4285E1FFD}" dt="2020-03-19T10:33:07.159" v="2937" actId="478"/>
          <ac:picMkLst>
            <pc:docMk/>
            <pc:sldMk cId="1385415411" sldId="266"/>
            <ac:picMk id="5" creationId="{572BC580-9122-4373-BA32-EE3F46DEBCA2}"/>
          </ac:picMkLst>
        </pc:picChg>
        <pc:picChg chg="add mod">
          <ac:chgData name="vincent dub" userId="a0f018b361be37f9" providerId="LiveId" clId="{AD9164B4-3408-4204-89EE-D0A4285E1FFD}" dt="2020-03-19T10:34:55.520" v="3009" actId="1076"/>
          <ac:picMkLst>
            <pc:docMk/>
            <pc:sldMk cId="1385415411" sldId="266"/>
            <ac:picMk id="9" creationId="{709EB15F-8D8A-4DEB-AD4D-C9ED574DD9DB}"/>
          </ac:picMkLst>
        </pc:picChg>
        <pc:picChg chg="add del mod">
          <ac:chgData name="vincent dub" userId="a0f018b361be37f9" providerId="LiveId" clId="{AD9164B4-3408-4204-89EE-D0A4285E1FFD}" dt="2020-03-19T10:45:03.264" v="3193" actId="478"/>
          <ac:picMkLst>
            <pc:docMk/>
            <pc:sldMk cId="1385415411" sldId="266"/>
            <ac:picMk id="11" creationId="{FA7D57FF-5631-42C0-848B-FFEA40082983}"/>
          </ac:picMkLst>
        </pc:picChg>
        <pc:picChg chg="add del mod">
          <ac:chgData name="vincent dub" userId="a0f018b361be37f9" providerId="LiveId" clId="{AD9164B4-3408-4204-89EE-D0A4285E1FFD}" dt="2020-03-19T10:45:03.264" v="3193" actId="478"/>
          <ac:picMkLst>
            <pc:docMk/>
            <pc:sldMk cId="1385415411" sldId="266"/>
            <ac:picMk id="13" creationId="{F368587B-0398-4CD5-9014-638BE4C71286}"/>
          </ac:picMkLst>
        </pc:picChg>
        <pc:picChg chg="add del mod">
          <ac:chgData name="vincent dub" userId="a0f018b361be37f9" providerId="LiveId" clId="{AD9164B4-3408-4204-89EE-D0A4285E1FFD}" dt="2020-03-19T22:08:56.509" v="15410" actId="478"/>
          <ac:picMkLst>
            <pc:docMk/>
            <pc:sldMk cId="1385415411" sldId="266"/>
            <ac:picMk id="15" creationId="{F0098482-E7DC-4C11-8FBD-8718D1BDCAC5}"/>
          </ac:picMkLst>
        </pc:picChg>
        <pc:picChg chg="add mod">
          <ac:chgData name="vincent dub" userId="a0f018b361be37f9" providerId="LiveId" clId="{AD9164B4-3408-4204-89EE-D0A4285E1FFD}" dt="2020-03-19T22:11:04.781" v="15417"/>
          <ac:picMkLst>
            <pc:docMk/>
            <pc:sldMk cId="1385415411" sldId="266"/>
            <ac:picMk id="17" creationId="{4438F66B-F62A-4E5B-8548-592F3215BD9A}"/>
          </ac:picMkLst>
        </pc:picChg>
      </pc:sldChg>
      <pc:sldChg chg="addSp delSp modSp add">
        <pc:chgData name="vincent dub" userId="a0f018b361be37f9" providerId="LiveId" clId="{AD9164B4-3408-4204-89EE-D0A4285E1FFD}" dt="2020-03-19T22:10:47.211" v="15416"/>
        <pc:sldMkLst>
          <pc:docMk/>
          <pc:sldMk cId="844811650" sldId="267"/>
        </pc:sldMkLst>
        <pc:spChg chg="mod">
          <ac:chgData name="vincent dub" userId="a0f018b361be37f9" providerId="LiveId" clId="{AD9164B4-3408-4204-89EE-D0A4285E1FFD}" dt="2020-03-19T15:57:11.705" v="12873" actId="207"/>
          <ac:spMkLst>
            <pc:docMk/>
            <pc:sldMk cId="844811650" sldId="267"/>
            <ac:spMk id="2" creationId="{FC1B1078-85F6-43A3-A895-8375FB1BFDF6}"/>
          </ac:spMkLst>
        </pc:spChg>
        <pc:spChg chg="mod">
          <ac:chgData name="vincent dub" userId="a0f018b361be37f9" providerId="LiveId" clId="{AD9164B4-3408-4204-89EE-D0A4285E1FFD}" dt="2020-03-19T10:42:22.522" v="3178" actId="20577"/>
          <ac:spMkLst>
            <pc:docMk/>
            <pc:sldMk cId="844811650" sldId="267"/>
            <ac:spMk id="3" creationId="{F3E6E340-80FD-4A2E-96DE-43AF76264A69}"/>
          </ac:spMkLst>
        </pc:spChg>
        <pc:picChg chg="add mod">
          <ac:chgData name="vincent dub" userId="a0f018b361be37f9" providerId="LiveId" clId="{AD9164B4-3408-4204-89EE-D0A4285E1FFD}" dt="2020-03-19T10:42:48.187" v="3183" actId="1076"/>
          <ac:picMkLst>
            <pc:docMk/>
            <pc:sldMk cId="844811650" sldId="267"/>
            <ac:picMk id="5" creationId="{5701BC29-ACB4-492B-9BBC-3676D734130E}"/>
          </ac:picMkLst>
        </pc:picChg>
        <pc:picChg chg="add del">
          <ac:chgData name="vincent dub" userId="a0f018b361be37f9" providerId="LiveId" clId="{AD9164B4-3408-4204-89EE-D0A4285E1FFD}" dt="2020-03-19T22:09:17.667" v="15412" actId="478"/>
          <ac:picMkLst>
            <pc:docMk/>
            <pc:sldMk cId="844811650" sldId="267"/>
            <ac:picMk id="6" creationId="{B2C281E4-982F-42E2-87B3-4BCB953A7D89}"/>
          </ac:picMkLst>
        </pc:picChg>
        <pc:picChg chg="add mod">
          <ac:chgData name="vincent dub" userId="a0f018b361be37f9" providerId="LiveId" clId="{AD9164B4-3408-4204-89EE-D0A4285E1FFD}" dt="2020-03-19T22:10:47.211" v="15416"/>
          <ac:picMkLst>
            <pc:docMk/>
            <pc:sldMk cId="844811650" sldId="267"/>
            <ac:picMk id="7" creationId="{DDEAA8D6-1D32-49B1-AD59-68720226E046}"/>
          </ac:picMkLst>
        </pc:picChg>
      </pc:sldChg>
      <pc:sldChg chg="addSp delSp modSp add">
        <pc:chgData name="vincent dub" userId="a0f018b361be37f9" providerId="LiveId" clId="{AD9164B4-3408-4204-89EE-D0A4285E1FFD}" dt="2020-03-19T22:10:07.303" v="15415"/>
        <pc:sldMkLst>
          <pc:docMk/>
          <pc:sldMk cId="4050325300" sldId="268"/>
        </pc:sldMkLst>
        <pc:spChg chg="mod">
          <ac:chgData name="vincent dub" userId="a0f018b361be37f9" providerId="LiveId" clId="{AD9164B4-3408-4204-89EE-D0A4285E1FFD}" dt="2020-03-19T15:57:16.608" v="12874" actId="207"/>
          <ac:spMkLst>
            <pc:docMk/>
            <pc:sldMk cId="4050325300" sldId="268"/>
            <ac:spMk id="2" creationId="{815BC310-F92D-40EA-AB50-3B18F3A78B6A}"/>
          </ac:spMkLst>
        </pc:spChg>
        <pc:spChg chg="mod">
          <ac:chgData name="vincent dub" userId="a0f018b361be37f9" providerId="LiveId" clId="{AD9164B4-3408-4204-89EE-D0A4285E1FFD}" dt="2020-03-19T10:50:50.201" v="3364" actId="20577"/>
          <ac:spMkLst>
            <pc:docMk/>
            <pc:sldMk cId="4050325300" sldId="268"/>
            <ac:spMk id="3" creationId="{9BD4B0EA-C334-4307-B1B1-E83C5A561AB7}"/>
          </ac:spMkLst>
        </pc:spChg>
        <pc:picChg chg="add mod">
          <ac:chgData name="vincent dub" userId="a0f018b361be37f9" providerId="LiveId" clId="{AD9164B4-3408-4204-89EE-D0A4285E1FFD}" dt="2020-03-19T10:51:25.745" v="3368" actId="14100"/>
          <ac:picMkLst>
            <pc:docMk/>
            <pc:sldMk cId="4050325300" sldId="268"/>
            <ac:picMk id="5" creationId="{7564F9B7-9B7F-4A32-A1AE-834BB734185E}"/>
          </ac:picMkLst>
        </pc:picChg>
        <pc:picChg chg="add del">
          <ac:chgData name="vincent dub" userId="a0f018b361be37f9" providerId="LiveId" clId="{AD9164B4-3408-4204-89EE-D0A4285E1FFD}" dt="2020-03-19T22:09:32.508" v="15414" actId="478"/>
          <ac:picMkLst>
            <pc:docMk/>
            <pc:sldMk cId="4050325300" sldId="268"/>
            <ac:picMk id="6" creationId="{B31BAF3C-A5FD-4E78-87AF-DA872B99B96F}"/>
          </ac:picMkLst>
        </pc:picChg>
        <pc:picChg chg="add mod">
          <ac:chgData name="vincent dub" userId="a0f018b361be37f9" providerId="LiveId" clId="{AD9164B4-3408-4204-89EE-D0A4285E1FFD}" dt="2020-03-19T22:10:07.303" v="15415"/>
          <ac:picMkLst>
            <pc:docMk/>
            <pc:sldMk cId="4050325300" sldId="268"/>
            <ac:picMk id="7" creationId="{1B8783C6-E412-469B-BF23-368A4085E9E1}"/>
          </ac:picMkLst>
        </pc:picChg>
      </pc:sldChg>
      <pc:sldChg chg="addSp delSp modSp add">
        <pc:chgData name="vincent dub" userId="a0f018b361be37f9" providerId="LiveId" clId="{AD9164B4-3408-4204-89EE-D0A4285E1FFD}" dt="2020-03-19T22:42:52.798" v="15578"/>
        <pc:sldMkLst>
          <pc:docMk/>
          <pc:sldMk cId="2643157396" sldId="269"/>
        </pc:sldMkLst>
        <pc:spChg chg="mod">
          <ac:chgData name="vincent dub" userId="a0f018b361be37f9" providerId="LiveId" clId="{AD9164B4-3408-4204-89EE-D0A4285E1FFD}" dt="2020-03-19T15:57:31.686" v="12876" actId="207"/>
          <ac:spMkLst>
            <pc:docMk/>
            <pc:sldMk cId="2643157396" sldId="269"/>
            <ac:spMk id="2" creationId="{49184434-3872-4D40-AAA1-AE3305C578FC}"/>
          </ac:spMkLst>
        </pc:spChg>
        <pc:spChg chg="mod">
          <ac:chgData name="vincent dub" userId="a0f018b361be37f9" providerId="LiveId" clId="{AD9164B4-3408-4204-89EE-D0A4285E1FFD}" dt="2020-03-19T10:54:38.033" v="3634" actId="20577"/>
          <ac:spMkLst>
            <pc:docMk/>
            <pc:sldMk cId="2643157396" sldId="269"/>
            <ac:spMk id="3" creationId="{56D3C063-FAE6-44F0-A11E-7ACA4476D31F}"/>
          </ac:spMkLst>
        </pc:spChg>
        <pc:picChg chg="add mod">
          <ac:chgData name="vincent dub" userId="a0f018b361be37f9" providerId="LiveId" clId="{AD9164B4-3408-4204-89EE-D0A4285E1FFD}" dt="2020-03-19T10:55:26.898" v="3642" actId="1076"/>
          <ac:picMkLst>
            <pc:docMk/>
            <pc:sldMk cId="2643157396" sldId="269"/>
            <ac:picMk id="5" creationId="{6D269C45-A7E2-41C7-948B-A141EAD8A492}"/>
          </ac:picMkLst>
        </pc:picChg>
        <pc:picChg chg="add del">
          <ac:chgData name="vincent dub" userId="a0f018b361be37f9" providerId="LiveId" clId="{AD9164B4-3408-4204-89EE-D0A4285E1FFD}" dt="2020-03-19T22:14:54.193" v="15419" actId="478"/>
          <ac:picMkLst>
            <pc:docMk/>
            <pc:sldMk cId="2643157396" sldId="269"/>
            <ac:picMk id="6" creationId="{149FB380-D0CB-42E3-8C61-1672184A9393}"/>
          </ac:picMkLst>
        </pc:picChg>
        <pc:picChg chg="add mod">
          <ac:chgData name="vincent dub" userId="a0f018b361be37f9" providerId="LiveId" clId="{AD9164B4-3408-4204-89EE-D0A4285E1FFD}" dt="2020-03-19T22:42:52.798" v="15578"/>
          <ac:picMkLst>
            <pc:docMk/>
            <pc:sldMk cId="2643157396" sldId="269"/>
            <ac:picMk id="7" creationId="{C5422B29-88E6-436E-A0D7-04A253601688}"/>
          </ac:picMkLst>
        </pc:picChg>
      </pc:sldChg>
      <pc:sldChg chg="addSp delSp modSp add">
        <pc:chgData name="vincent dub" userId="a0f018b361be37f9" providerId="LiveId" clId="{AD9164B4-3408-4204-89EE-D0A4285E1FFD}" dt="2020-03-19T22:43:58.934" v="15580"/>
        <pc:sldMkLst>
          <pc:docMk/>
          <pc:sldMk cId="4171040148" sldId="270"/>
        </pc:sldMkLst>
        <pc:spChg chg="mod">
          <ac:chgData name="vincent dub" userId="a0f018b361be37f9" providerId="LiveId" clId="{AD9164B4-3408-4204-89EE-D0A4285E1FFD}" dt="2020-03-19T15:57:22.631" v="12875" actId="207"/>
          <ac:spMkLst>
            <pc:docMk/>
            <pc:sldMk cId="4171040148" sldId="270"/>
            <ac:spMk id="2" creationId="{065B9278-6FEF-45F7-A04F-DD7EB9F623B4}"/>
          </ac:spMkLst>
        </pc:spChg>
        <pc:spChg chg="mod">
          <ac:chgData name="vincent dub" userId="a0f018b361be37f9" providerId="LiveId" clId="{AD9164B4-3408-4204-89EE-D0A4285E1FFD}" dt="2020-03-19T11:00:30.523" v="3957" actId="20577"/>
          <ac:spMkLst>
            <pc:docMk/>
            <pc:sldMk cId="4171040148" sldId="270"/>
            <ac:spMk id="3" creationId="{8CA71D28-D849-4B2D-8306-4B1ABBFC5368}"/>
          </ac:spMkLst>
        </pc:spChg>
        <pc:picChg chg="add mod">
          <ac:chgData name="vincent dub" userId="a0f018b361be37f9" providerId="LiveId" clId="{AD9164B4-3408-4204-89EE-D0A4285E1FFD}" dt="2020-03-19T11:00:11.852" v="3919" actId="1076"/>
          <ac:picMkLst>
            <pc:docMk/>
            <pc:sldMk cId="4171040148" sldId="270"/>
            <ac:picMk id="5" creationId="{07BBFED2-9580-4748-A037-56DD40030B0A}"/>
          </ac:picMkLst>
        </pc:picChg>
        <pc:picChg chg="add del">
          <ac:chgData name="vincent dub" userId="a0f018b361be37f9" providerId="LiveId" clId="{AD9164B4-3408-4204-89EE-D0A4285E1FFD}" dt="2020-03-19T11:15:27.986" v="4570" actId="478"/>
          <ac:picMkLst>
            <pc:docMk/>
            <pc:sldMk cId="4171040148" sldId="270"/>
            <ac:picMk id="6" creationId="{0A59AF84-378D-4AA1-B96E-2FD50ADB59E3}"/>
          </ac:picMkLst>
        </pc:picChg>
        <pc:picChg chg="add del">
          <ac:chgData name="vincent dub" userId="a0f018b361be37f9" providerId="LiveId" clId="{AD9164B4-3408-4204-89EE-D0A4285E1FFD}" dt="2020-03-19T22:14:36.927" v="15418" actId="478"/>
          <ac:picMkLst>
            <pc:docMk/>
            <pc:sldMk cId="4171040148" sldId="270"/>
            <ac:picMk id="7" creationId="{763D6F44-FBFB-4E27-B5CB-6532DAFC8CC4}"/>
          </ac:picMkLst>
        </pc:picChg>
        <pc:picChg chg="add mod">
          <ac:chgData name="vincent dub" userId="a0f018b361be37f9" providerId="LiveId" clId="{AD9164B4-3408-4204-89EE-D0A4285E1FFD}" dt="2020-03-19T22:43:58.934" v="15580"/>
          <ac:picMkLst>
            <pc:docMk/>
            <pc:sldMk cId="4171040148" sldId="270"/>
            <ac:picMk id="8" creationId="{05CA4795-B16D-4DDD-9253-A77EDD214322}"/>
          </ac:picMkLst>
        </pc:picChg>
      </pc:sldChg>
      <pc:sldChg chg="addSp delSp modSp add">
        <pc:chgData name="vincent dub" userId="a0f018b361be37f9" providerId="LiveId" clId="{AD9164B4-3408-4204-89EE-D0A4285E1FFD}" dt="2020-03-19T22:43:03.789" v="15579"/>
        <pc:sldMkLst>
          <pc:docMk/>
          <pc:sldMk cId="3581157918" sldId="271"/>
        </pc:sldMkLst>
        <pc:spChg chg="mod">
          <ac:chgData name="vincent dub" userId="a0f018b361be37f9" providerId="LiveId" clId="{AD9164B4-3408-4204-89EE-D0A4285E1FFD}" dt="2020-03-19T15:57:37.467" v="12877" actId="207"/>
          <ac:spMkLst>
            <pc:docMk/>
            <pc:sldMk cId="3581157918" sldId="271"/>
            <ac:spMk id="2" creationId="{DAF3F7EF-F9E3-4F62-B88C-6A38AA7946B3}"/>
          </ac:spMkLst>
        </pc:spChg>
        <pc:spChg chg="mod">
          <ac:chgData name="vincent dub" userId="a0f018b361be37f9" providerId="LiveId" clId="{AD9164B4-3408-4204-89EE-D0A4285E1FFD}" dt="2020-03-19T11:16:02.511" v="4575" actId="1076"/>
          <ac:spMkLst>
            <pc:docMk/>
            <pc:sldMk cId="3581157918" sldId="271"/>
            <ac:spMk id="3" creationId="{31297666-B7CF-4E2B-8E54-507EFA8FC495}"/>
          </ac:spMkLst>
        </pc:spChg>
        <pc:picChg chg="add del mod">
          <ac:chgData name="vincent dub" userId="a0f018b361be37f9" providerId="LiveId" clId="{AD9164B4-3408-4204-89EE-D0A4285E1FFD}" dt="2020-03-19T11:11:41.632" v="4525" actId="478"/>
          <ac:picMkLst>
            <pc:docMk/>
            <pc:sldMk cId="3581157918" sldId="271"/>
            <ac:picMk id="5" creationId="{30FC2F1B-0A56-475F-B68F-0FE06C13AB6C}"/>
          </ac:picMkLst>
        </pc:picChg>
        <pc:picChg chg="add mod">
          <ac:chgData name="vincent dub" userId="a0f018b361be37f9" providerId="LiveId" clId="{AD9164B4-3408-4204-89EE-D0A4285E1FFD}" dt="2020-03-19T11:14:41.585" v="4567" actId="1076"/>
          <ac:picMkLst>
            <pc:docMk/>
            <pc:sldMk cId="3581157918" sldId="271"/>
            <ac:picMk id="7" creationId="{B169EDC4-ECCE-4BC3-8CCA-878E75E1DDEB}"/>
          </ac:picMkLst>
        </pc:picChg>
        <pc:picChg chg="add del">
          <ac:chgData name="vincent dub" userId="a0f018b361be37f9" providerId="LiveId" clId="{AD9164B4-3408-4204-89EE-D0A4285E1FFD}" dt="2020-03-19T22:14:59.828" v="15420" actId="478"/>
          <ac:picMkLst>
            <pc:docMk/>
            <pc:sldMk cId="3581157918" sldId="271"/>
            <ac:picMk id="8" creationId="{697F11FC-F695-48ED-903B-F176DF0EA21A}"/>
          </ac:picMkLst>
        </pc:picChg>
        <pc:picChg chg="add mod">
          <ac:chgData name="vincent dub" userId="a0f018b361be37f9" providerId="LiveId" clId="{AD9164B4-3408-4204-89EE-D0A4285E1FFD}" dt="2020-03-19T22:43:03.789" v="15579"/>
          <ac:picMkLst>
            <pc:docMk/>
            <pc:sldMk cId="3581157918" sldId="271"/>
            <ac:picMk id="9" creationId="{FF0B40D0-48C5-47A7-8A0B-C2EC30D8B7DB}"/>
          </ac:picMkLst>
        </pc:picChg>
      </pc:sldChg>
      <pc:sldChg chg="addSp delSp modSp add">
        <pc:chgData name="vincent dub" userId="a0f018b361be37f9" providerId="LiveId" clId="{AD9164B4-3408-4204-89EE-D0A4285E1FFD}" dt="2020-03-19T22:24:01.933" v="15482"/>
        <pc:sldMkLst>
          <pc:docMk/>
          <pc:sldMk cId="3591885994" sldId="272"/>
        </pc:sldMkLst>
        <pc:spChg chg="mod">
          <ac:chgData name="vincent dub" userId="a0f018b361be37f9" providerId="LiveId" clId="{AD9164B4-3408-4204-89EE-D0A4285E1FFD}" dt="2020-03-19T15:57:43.774" v="12878" actId="207"/>
          <ac:spMkLst>
            <pc:docMk/>
            <pc:sldMk cId="3591885994" sldId="272"/>
            <ac:spMk id="2" creationId="{6590CEE9-D32E-401F-BEA2-DFF77D447B26}"/>
          </ac:spMkLst>
        </pc:spChg>
        <pc:spChg chg="mod">
          <ac:chgData name="vincent dub" userId="a0f018b361be37f9" providerId="LiveId" clId="{AD9164B4-3408-4204-89EE-D0A4285E1FFD}" dt="2020-03-19T12:17:37.746" v="4838" actId="20577"/>
          <ac:spMkLst>
            <pc:docMk/>
            <pc:sldMk cId="3591885994" sldId="272"/>
            <ac:spMk id="3" creationId="{3B775F46-8F61-49BF-AB98-CB88302DD66A}"/>
          </ac:spMkLst>
        </pc:spChg>
        <pc:picChg chg="add mod">
          <ac:chgData name="vincent dub" userId="a0f018b361be37f9" providerId="LiveId" clId="{AD9164B4-3408-4204-89EE-D0A4285E1FFD}" dt="2020-03-19T12:18:16.121" v="4842" actId="1076"/>
          <ac:picMkLst>
            <pc:docMk/>
            <pc:sldMk cId="3591885994" sldId="272"/>
            <ac:picMk id="5" creationId="{961BCC10-B356-42AC-8298-830F9427025F}"/>
          </ac:picMkLst>
        </pc:picChg>
        <pc:picChg chg="add del">
          <ac:chgData name="vincent dub" userId="a0f018b361be37f9" providerId="LiveId" clId="{AD9164B4-3408-4204-89EE-D0A4285E1FFD}" dt="2020-03-19T22:15:01.877" v="15421" actId="478"/>
          <ac:picMkLst>
            <pc:docMk/>
            <pc:sldMk cId="3591885994" sldId="272"/>
            <ac:picMk id="6" creationId="{A02C9003-C6F0-4438-9C60-B6FA035B1585}"/>
          </ac:picMkLst>
        </pc:picChg>
        <pc:picChg chg="add del">
          <ac:chgData name="vincent dub" userId="a0f018b361be37f9" providerId="LiveId" clId="{AD9164B4-3408-4204-89EE-D0A4285E1FFD}" dt="2020-03-19T16:18:32.861" v="13188" actId="478"/>
          <ac:picMkLst>
            <pc:docMk/>
            <pc:sldMk cId="3591885994" sldId="272"/>
            <ac:picMk id="7" creationId="{2AAF403A-452B-47C2-B0AC-73927B5343A3}"/>
          </ac:picMkLst>
        </pc:picChg>
        <pc:picChg chg="add mod">
          <ac:chgData name="vincent dub" userId="a0f018b361be37f9" providerId="LiveId" clId="{AD9164B4-3408-4204-89EE-D0A4285E1FFD}" dt="2020-03-19T22:24:01.933" v="15482"/>
          <ac:picMkLst>
            <pc:docMk/>
            <pc:sldMk cId="3591885994" sldId="272"/>
            <ac:picMk id="8" creationId="{FD39E451-927D-49CC-8513-33C7E090054F}"/>
          </ac:picMkLst>
        </pc:picChg>
      </pc:sldChg>
      <pc:sldChg chg="addSp delSp modSp add">
        <pc:chgData name="vincent dub" userId="a0f018b361be37f9" providerId="LiveId" clId="{AD9164B4-3408-4204-89EE-D0A4285E1FFD}" dt="2020-03-19T22:24:12.150" v="15483"/>
        <pc:sldMkLst>
          <pc:docMk/>
          <pc:sldMk cId="2424362723" sldId="273"/>
        </pc:sldMkLst>
        <pc:spChg chg="mod">
          <ac:chgData name="vincent dub" userId="a0f018b361be37f9" providerId="LiveId" clId="{AD9164B4-3408-4204-89EE-D0A4285E1FFD}" dt="2020-03-19T15:58:07.591" v="12879" actId="207"/>
          <ac:spMkLst>
            <pc:docMk/>
            <pc:sldMk cId="2424362723" sldId="273"/>
            <ac:spMk id="2" creationId="{0912AA1B-4122-4BEF-A77B-B1661925A285}"/>
          </ac:spMkLst>
        </pc:spChg>
        <pc:spChg chg="mod">
          <ac:chgData name="vincent dub" userId="a0f018b361be37f9" providerId="LiveId" clId="{AD9164B4-3408-4204-89EE-D0A4285E1FFD}" dt="2020-03-19T12:21:33.638" v="5003" actId="20577"/>
          <ac:spMkLst>
            <pc:docMk/>
            <pc:sldMk cId="2424362723" sldId="273"/>
            <ac:spMk id="3" creationId="{7B46C25F-CAB9-425D-9653-64988984845D}"/>
          </ac:spMkLst>
        </pc:spChg>
        <pc:picChg chg="add mod">
          <ac:chgData name="vincent dub" userId="a0f018b361be37f9" providerId="LiveId" clId="{AD9164B4-3408-4204-89EE-D0A4285E1FFD}" dt="2020-03-19T12:21:42.753" v="5005" actId="14100"/>
          <ac:picMkLst>
            <pc:docMk/>
            <pc:sldMk cId="2424362723" sldId="273"/>
            <ac:picMk id="5" creationId="{9C252FD6-9068-43EE-BFEA-FF0B64D601C5}"/>
          </ac:picMkLst>
        </pc:picChg>
        <pc:picChg chg="add del">
          <ac:chgData name="vincent dub" userId="a0f018b361be37f9" providerId="LiveId" clId="{AD9164B4-3408-4204-89EE-D0A4285E1FFD}" dt="2020-03-19T22:15:03.379" v="15422" actId="478"/>
          <ac:picMkLst>
            <pc:docMk/>
            <pc:sldMk cId="2424362723" sldId="273"/>
            <ac:picMk id="6" creationId="{883FB9BF-CA18-4C57-9000-2BE91684078D}"/>
          </ac:picMkLst>
        </pc:picChg>
        <pc:picChg chg="add mod">
          <ac:chgData name="vincent dub" userId="a0f018b361be37f9" providerId="LiveId" clId="{AD9164B4-3408-4204-89EE-D0A4285E1FFD}" dt="2020-03-19T22:24:12.150" v="15483"/>
          <ac:picMkLst>
            <pc:docMk/>
            <pc:sldMk cId="2424362723" sldId="273"/>
            <ac:picMk id="7" creationId="{4B6BB8BD-D5D0-4792-A0CE-008C12249655}"/>
          </ac:picMkLst>
        </pc:picChg>
      </pc:sldChg>
      <pc:sldChg chg="addSp delSp modSp add">
        <pc:chgData name="vincent dub" userId="a0f018b361be37f9" providerId="LiveId" clId="{AD9164B4-3408-4204-89EE-D0A4285E1FFD}" dt="2020-03-19T22:24:24.624" v="15484"/>
        <pc:sldMkLst>
          <pc:docMk/>
          <pc:sldMk cId="3305828716" sldId="274"/>
        </pc:sldMkLst>
        <pc:spChg chg="mod">
          <ac:chgData name="vincent dub" userId="a0f018b361be37f9" providerId="LiveId" clId="{AD9164B4-3408-4204-89EE-D0A4285E1FFD}" dt="2020-03-19T15:58:18.951" v="12880" actId="207"/>
          <ac:spMkLst>
            <pc:docMk/>
            <pc:sldMk cId="3305828716" sldId="274"/>
            <ac:spMk id="2" creationId="{7A4D2C77-63C2-4F5A-AD60-66358815D8B6}"/>
          </ac:spMkLst>
        </pc:spChg>
        <pc:spChg chg="mod">
          <ac:chgData name="vincent dub" userId="a0f018b361be37f9" providerId="LiveId" clId="{AD9164B4-3408-4204-89EE-D0A4285E1FFD}" dt="2020-03-19T12:26:16.616" v="5274" actId="20577"/>
          <ac:spMkLst>
            <pc:docMk/>
            <pc:sldMk cId="3305828716" sldId="274"/>
            <ac:spMk id="3" creationId="{10C6643A-5FF2-40F7-8DA1-ABF4F30419D1}"/>
          </ac:spMkLst>
        </pc:spChg>
        <pc:picChg chg="add mod">
          <ac:chgData name="vincent dub" userId="a0f018b361be37f9" providerId="LiveId" clId="{AD9164B4-3408-4204-89EE-D0A4285E1FFD}" dt="2020-03-19T12:26:01.079" v="5239" actId="1076"/>
          <ac:picMkLst>
            <pc:docMk/>
            <pc:sldMk cId="3305828716" sldId="274"/>
            <ac:picMk id="5" creationId="{D51E30E5-C23B-4A3B-BC95-E8BAC16626CA}"/>
          </ac:picMkLst>
        </pc:picChg>
        <pc:picChg chg="add del">
          <ac:chgData name="vincent dub" userId="a0f018b361be37f9" providerId="LiveId" clId="{AD9164B4-3408-4204-89EE-D0A4285E1FFD}" dt="2020-03-19T22:15:04.724" v="15423" actId="478"/>
          <ac:picMkLst>
            <pc:docMk/>
            <pc:sldMk cId="3305828716" sldId="274"/>
            <ac:picMk id="6" creationId="{1E92EFFB-5BFF-49DC-B434-2551BE8ECEC8}"/>
          </ac:picMkLst>
        </pc:picChg>
        <pc:picChg chg="add mod">
          <ac:chgData name="vincent dub" userId="a0f018b361be37f9" providerId="LiveId" clId="{AD9164B4-3408-4204-89EE-D0A4285E1FFD}" dt="2020-03-19T22:24:24.624" v="15484"/>
          <ac:picMkLst>
            <pc:docMk/>
            <pc:sldMk cId="3305828716" sldId="274"/>
            <ac:picMk id="7" creationId="{6187B5CE-E926-4558-A308-40873633850B}"/>
          </ac:picMkLst>
        </pc:picChg>
      </pc:sldChg>
      <pc:sldChg chg="addSp delSp modSp add ord">
        <pc:chgData name="vincent dub" userId="a0f018b361be37f9" providerId="LiveId" clId="{AD9164B4-3408-4204-89EE-D0A4285E1FFD}" dt="2020-03-19T22:24:34.771" v="15485"/>
        <pc:sldMkLst>
          <pc:docMk/>
          <pc:sldMk cId="1821676602" sldId="275"/>
        </pc:sldMkLst>
        <pc:spChg chg="mod">
          <ac:chgData name="vincent dub" userId="a0f018b361be37f9" providerId="LiveId" clId="{AD9164B4-3408-4204-89EE-D0A4285E1FFD}" dt="2020-03-19T15:58:51.800" v="12881" actId="207"/>
          <ac:spMkLst>
            <pc:docMk/>
            <pc:sldMk cId="1821676602" sldId="275"/>
            <ac:spMk id="2" creationId="{794FA390-D27B-4689-902F-B6763889D2F1}"/>
          </ac:spMkLst>
        </pc:spChg>
        <pc:spChg chg="mod">
          <ac:chgData name="vincent dub" userId="a0f018b361be37f9" providerId="LiveId" clId="{AD9164B4-3408-4204-89EE-D0A4285E1FFD}" dt="2020-03-19T12:32:24.069" v="5694" actId="20577"/>
          <ac:spMkLst>
            <pc:docMk/>
            <pc:sldMk cId="1821676602" sldId="275"/>
            <ac:spMk id="3" creationId="{CE8502D7-E068-4030-9394-65734FC98BEA}"/>
          </ac:spMkLst>
        </pc:spChg>
        <pc:picChg chg="add mod">
          <ac:chgData name="vincent dub" userId="a0f018b361be37f9" providerId="LiveId" clId="{AD9164B4-3408-4204-89EE-D0A4285E1FFD}" dt="2020-03-19T12:32:02.486" v="5691" actId="14100"/>
          <ac:picMkLst>
            <pc:docMk/>
            <pc:sldMk cId="1821676602" sldId="275"/>
            <ac:picMk id="5" creationId="{15520398-AEBD-43BE-AB7C-26412DB100CA}"/>
          </ac:picMkLst>
        </pc:picChg>
        <pc:picChg chg="add del">
          <ac:chgData name="vincent dub" userId="a0f018b361be37f9" providerId="LiveId" clId="{AD9164B4-3408-4204-89EE-D0A4285E1FFD}" dt="2020-03-19T22:15:07.051" v="15424" actId="478"/>
          <ac:picMkLst>
            <pc:docMk/>
            <pc:sldMk cId="1821676602" sldId="275"/>
            <ac:picMk id="6" creationId="{D2DFB201-B120-4C00-8140-00A877BDDC80}"/>
          </ac:picMkLst>
        </pc:picChg>
        <pc:picChg chg="add mod">
          <ac:chgData name="vincent dub" userId="a0f018b361be37f9" providerId="LiveId" clId="{AD9164B4-3408-4204-89EE-D0A4285E1FFD}" dt="2020-03-19T22:24:34.771" v="15485"/>
          <ac:picMkLst>
            <pc:docMk/>
            <pc:sldMk cId="1821676602" sldId="275"/>
            <ac:picMk id="7" creationId="{FE229B9C-70AC-4AB1-A83E-23A21C9B782B}"/>
          </ac:picMkLst>
        </pc:picChg>
      </pc:sldChg>
      <pc:sldChg chg="addSp delSp modSp add">
        <pc:chgData name="vincent dub" userId="a0f018b361be37f9" providerId="LiveId" clId="{AD9164B4-3408-4204-89EE-D0A4285E1FFD}" dt="2020-03-19T22:24:49.386" v="15486"/>
        <pc:sldMkLst>
          <pc:docMk/>
          <pc:sldMk cId="2112923470" sldId="276"/>
        </pc:sldMkLst>
        <pc:spChg chg="mod">
          <ac:chgData name="vincent dub" userId="a0f018b361be37f9" providerId="LiveId" clId="{AD9164B4-3408-4204-89EE-D0A4285E1FFD}" dt="2020-03-19T15:59:00.836" v="12882" actId="207"/>
          <ac:spMkLst>
            <pc:docMk/>
            <pc:sldMk cId="2112923470" sldId="276"/>
            <ac:spMk id="2" creationId="{BB500EA1-D8EB-425F-BB57-0F9B634BBF5B}"/>
          </ac:spMkLst>
        </pc:spChg>
        <pc:spChg chg="mod">
          <ac:chgData name="vincent dub" userId="a0f018b361be37f9" providerId="LiveId" clId="{AD9164B4-3408-4204-89EE-D0A4285E1FFD}" dt="2020-03-19T12:36:05.319" v="6028" actId="20577"/>
          <ac:spMkLst>
            <pc:docMk/>
            <pc:sldMk cId="2112923470" sldId="276"/>
            <ac:spMk id="3" creationId="{8EE7E510-5244-4BB6-B0FB-537C296A6828}"/>
          </ac:spMkLst>
        </pc:spChg>
        <pc:picChg chg="add mod">
          <ac:chgData name="vincent dub" userId="a0f018b361be37f9" providerId="LiveId" clId="{AD9164B4-3408-4204-89EE-D0A4285E1FFD}" dt="2020-03-19T12:40:54.961" v="6034" actId="1076"/>
          <ac:picMkLst>
            <pc:docMk/>
            <pc:sldMk cId="2112923470" sldId="276"/>
            <ac:picMk id="5" creationId="{92AAEA8E-DA83-4DF8-ABC8-29B04AD9352B}"/>
          </ac:picMkLst>
        </pc:picChg>
        <pc:picChg chg="add del">
          <ac:chgData name="vincent dub" userId="a0f018b361be37f9" providerId="LiveId" clId="{AD9164B4-3408-4204-89EE-D0A4285E1FFD}" dt="2020-03-19T22:15:09.194" v="15425" actId="478"/>
          <ac:picMkLst>
            <pc:docMk/>
            <pc:sldMk cId="2112923470" sldId="276"/>
            <ac:picMk id="6" creationId="{DE013FAB-29E0-47A4-81B6-4E7C5B4A1433}"/>
          </ac:picMkLst>
        </pc:picChg>
        <pc:picChg chg="add mod">
          <ac:chgData name="vincent dub" userId="a0f018b361be37f9" providerId="LiveId" clId="{AD9164B4-3408-4204-89EE-D0A4285E1FFD}" dt="2020-03-19T22:24:49.386" v="15486"/>
          <ac:picMkLst>
            <pc:docMk/>
            <pc:sldMk cId="2112923470" sldId="276"/>
            <ac:picMk id="7" creationId="{B26C6BFF-101C-4379-8ECC-59C9F39DB91A}"/>
          </ac:picMkLst>
        </pc:picChg>
      </pc:sldChg>
      <pc:sldChg chg="addSp delSp modSp add">
        <pc:chgData name="vincent dub" userId="a0f018b361be37f9" providerId="LiveId" clId="{AD9164B4-3408-4204-89EE-D0A4285E1FFD}" dt="2020-03-19T22:24:56.792" v="15487"/>
        <pc:sldMkLst>
          <pc:docMk/>
          <pc:sldMk cId="702054753" sldId="277"/>
        </pc:sldMkLst>
        <pc:spChg chg="mod">
          <ac:chgData name="vincent dub" userId="a0f018b361be37f9" providerId="LiveId" clId="{AD9164B4-3408-4204-89EE-D0A4285E1FFD}" dt="2020-03-19T15:59:16.930" v="12883" actId="207"/>
          <ac:spMkLst>
            <pc:docMk/>
            <pc:sldMk cId="702054753" sldId="277"/>
            <ac:spMk id="2" creationId="{08E16C4F-004D-403C-A206-E9EBE3585350}"/>
          </ac:spMkLst>
        </pc:spChg>
        <pc:spChg chg="mod">
          <ac:chgData name="vincent dub" userId="a0f018b361be37f9" providerId="LiveId" clId="{AD9164B4-3408-4204-89EE-D0A4285E1FFD}" dt="2020-03-19T12:46:00.158" v="6333" actId="20577"/>
          <ac:spMkLst>
            <pc:docMk/>
            <pc:sldMk cId="702054753" sldId="277"/>
            <ac:spMk id="3" creationId="{BB51C9C6-BAB0-40D6-9565-6E6C57A39D5C}"/>
          </ac:spMkLst>
        </pc:spChg>
        <pc:picChg chg="add mod">
          <ac:chgData name="vincent dub" userId="a0f018b361be37f9" providerId="LiveId" clId="{AD9164B4-3408-4204-89EE-D0A4285E1FFD}" dt="2020-03-19T12:46:11.314" v="6335" actId="14100"/>
          <ac:picMkLst>
            <pc:docMk/>
            <pc:sldMk cId="702054753" sldId="277"/>
            <ac:picMk id="5" creationId="{C26DCC09-7AA4-4033-BB2A-9B2F0B10CEB5}"/>
          </ac:picMkLst>
        </pc:picChg>
        <pc:picChg chg="add del">
          <ac:chgData name="vincent dub" userId="a0f018b361be37f9" providerId="LiveId" clId="{AD9164B4-3408-4204-89EE-D0A4285E1FFD}" dt="2020-03-19T22:15:10.759" v="15426" actId="478"/>
          <ac:picMkLst>
            <pc:docMk/>
            <pc:sldMk cId="702054753" sldId="277"/>
            <ac:picMk id="6" creationId="{F901E15D-B0A4-47ED-B7BD-E14A84B2D998}"/>
          </ac:picMkLst>
        </pc:picChg>
        <pc:picChg chg="add mod">
          <ac:chgData name="vincent dub" userId="a0f018b361be37f9" providerId="LiveId" clId="{AD9164B4-3408-4204-89EE-D0A4285E1FFD}" dt="2020-03-19T22:24:56.792" v="15487"/>
          <ac:picMkLst>
            <pc:docMk/>
            <pc:sldMk cId="702054753" sldId="277"/>
            <ac:picMk id="7" creationId="{BDDB6FEF-DDEB-46B3-9F24-ABF78142012C}"/>
          </ac:picMkLst>
        </pc:picChg>
      </pc:sldChg>
      <pc:sldChg chg="addSp delSp modSp add">
        <pc:chgData name="vincent dub" userId="a0f018b361be37f9" providerId="LiveId" clId="{AD9164B4-3408-4204-89EE-D0A4285E1FFD}" dt="2020-03-19T22:25:07.074" v="15488"/>
        <pc:sldMkLst>
          <pc:docMk/>
          <pc:sldMk cId="4218381012" sldId="278"/>
        </pc:sldMkLst>
        <pc:spChg chg="mod">
          <ac:chgData name="vincent dub" userId="a0f018b361be37f9" providerId="LiveId" clId="{AD9164B4-3408-4204-89EE-D0A4285E1FFD}" dt="2020-03-19T15:59:33.736" v="12884" actId="207"/>
          <ac:spMkLst>
            <pc:docMk/>
            <pc:sldMk cId="4218381012" sldId="278"/>
            <ac:spMk id="2" creationId="{CD939053-A622-4C26-B452-0E74CCEEC818}"/>
          </ac:spMkLst>
        </pc:spChg>
        <pc:spChg chg="mod">
          <ac:chgData name="vincent dub" userId="a0f018b361be37f9" providerId="LiveId" clId="{AD9164B4-3408-4204-89EE-D0A4285E1FFD}" dt="2020-03-19T12:52:19.590" v="6831" actId="14100"/>
          <ac:spMkLst>
            <pc:docMk/>
            <pc:sldMk cId="4218381012" sldId="278"/>
            <ac:spMk id="3" creationId="{14658AE7-C838-4015-AFC1-842024D9D217}"/>
          </ac:spMkLst>
        </pc:spChg>
        <pc:picChg chg="add mod">
          <ac:chgData name="vincent dub" userId="a0f018b361be37f9" providerId="LiveId" clId="{AD9164B4-3408-4204-89EE-D0A4285E1FFD}" dt="2020-03-19T12:52:29.235" v="6834" actId="14100"/>
          <ac:picMkLst>
            <pc:docMk/>
            <pc:sldMk cId="4218381012" sldId="278"/>
            <ac:picMk id="5" creationId="{9FF7FC7F-6BCF-49A9-9388-7598F0805E9B}"/>
          </ac:picMkLst>
        </pc:picChg>
        <pc:picChg chg="add del">
          <ac:chgData name="vincent dub" userId="a0f018b361be37f9" providerId="LiveId" clId="{AD9164B4-3408-4204-89EE-D0A4285E1FFD}" dt="2020-03-19T22:15:12.218" v="15427" actId="478"/>
          <ac:picMkLst>
            <pc:docMk/>
            <pc:sldMk cId="4218381012" sldId="278"/>
            <ac:picMk id="6" creationId="{DEBE5A10-CC2A-43E0-B1A1-0ED11E1CC497}"/>
          </ac:picMkLst>
        </pc:picChg>
        <pc:picChg chg="add mod">
          <ac:chgData name="vincent dub" userId="a0f018b361be37f9" providerId="LiveId" clId="{AD9164B4-3408-4204-89EE-D0A4285E1FFD}" dt="2020-03-19T22:25:07.074" v="15488"/>
          <ac:picMkLst>
            <pc:docMk/>
            <pc:sldMk cId="4218381012" sldId="278"/>
            <ac:picMk id="7" creationId="{C862D0A5-09D0-41AF-8216-FA0424B7019D}"/>
          </ac:picMkLst>
        </pc:picChg>
      </pc:sldChg>
      <pc:sldChg chg="addSp delSp modSp add">
        <pc:chgData name="vincent dub" userId="a0f018b361be37f9" providerId="LiveId" clId="{AD9164B4-3408-4204-89EE-D0A4285E1FFD}" dt="2020-03-19T22:25:17.127" v="15489"/>
        <pc:sldMkLst>
          <pc:docMk/>
          <pc:sldMk cId="2636413509" sldId="279"/>
        </pc:sldMkLst>
        <pc:spChg chg="mod">
          <ac:chgData name="vincent dub" userId="a0f018b361be37f9" providerId="LiveId" clId="{AD9164B4-3408-4204-89EE-D0A4285E1FFD}" dt="2020-03-19T15:59:41.810" v="12885" actId="207"/>
          <ac:spMkLst>
            <pc:docMk/>
            <pc:sldMk cId="2636413509" sldId="279"/>
            <ac:spMk id="2" creationId="{00FF0D4B-BF6A-4B65-BF55-4026E1774549}"/>
          </ac:spMkLst>
        </pc:spChg>
        <pc:spChg chg="mod">
          <ac:chgData name="vincent dub" userId="a0f018b361be37f9" providerId="LiveId" clId="{AD9164B4-3408-4204-89EE-D0A4285E1FFD}" dt="2020-03-19T12:58:10.091" v="7203" actId="20577"/>
          <ac:spMkLst>
            <pc:docMk/>
            <pc:sldMk cId="2636413509" sldId="279"/>
            <ac:spMk id="3" creationId="{D07C557E-1D4B-4DAA-A121-2F616CB88455}"/>
          </ac:spMkLst>
        </pc:spChg>
        <pc:picChg chg="add mod">
          <ac:chgData name="vincent dub" userId="a0f018b361be37f9" providerId="LiveId" clId="{AD9164B4-3408-4204-89EE-D0A4285E1FFD}" dt="2020-03-19T12:58:19.174" v="7205" actId="14100"/>
          <ac:picMkLst>
            <pc:docMk/>
            <pc:sldMk cId="2636413509" sldId="279"/>
            <ac:picMk id="5" creationId="{787EAF23-7C43-44FF-95C4-7CEA2F86F5B9}"/>
          </ac:picMkLst>
        </pc:picChg>
        <pc:picChg chg="add del">
          <ac:chgData name="vincent dub" userId="a0f018b361be37f9" providerId="LiveId" clId="{AD9164B4-3408-4204-89EE-D0A4285E1FFD}" dt="2020-03-19T22:15:13.599" v="15428" actId="478"/>
          <ac:picMkLst>
            <pc:docMk/>
            <pc:sldMk cId="2636413509" sldId="279"/>
            <ac:picMk id="6" creationId="{F01B409A-95E5-4C21-9D96-C5B185701B2B}"/>
          </ac:picMkLst>
        </pc:picChg>
        <pc:picChg chg="add mod">
          <ac:chgData name="vincent dub" userId="a0f018b361be37f9" providerId="LiveId" clId="{AD9164B4-3408-4204-89EE-D0A4285E1FFD}" dt="2020-03-19T22:25:17.127" v="15489"/>
          <ac:picMkLst>
            <pc:docMk/>
            <pc:sldMk cId="2636413509" sldId="279"/>
            <ac:picMk id="7" creationId="{77BB5D3B-F2E0-44B1-B80B-33340F910A6E}"/>
          </ac:picMkLst>
        </pc:picChg>
      </pc:sldChg>
      <pc:sldChg chg="addSp delSp modSp add">
        <pc:chgData name="vincent dub" userId="a0f018b361be37f9" providerId="LiveId" clId="{AD9164B4-3408-4204-89EE-D0A4285E1FFD}" dt="2020-03-19T22:25:25.692" v="15490"/>
        <pc:sldMkLst>
          <pc:docMk/>
          <pc:sldMk cId="1340186271" sldId="280"/>
        </pc:sldMkLst>
        <pc:spChg chg="mod">
          <ac:chgData name="vincent dub" userId="a0f018b361be37f9" providerId="LiveId" clId="{AD9164B4-3408-4204-89EE-D0A4285E1FFD}" dt="2020-03-19T15:59:50.700" v="12886" actId="207"/>
          <ac:spMkLst>
            <pc:docMk/>
            <pc:sldMk cId="1340186271" sldId="280"/>
            <ac:spMk id="2" creationId="{346537A6-2399-4A47-8ABF-DFB314CFEC57}"/>
          </ac:spMkLst>
        </pc:spChg>
        <pc:spChg chg="mod">
          <ac:chgData name="vincent dub" userId="a0f018b361be37f9" providerId="LiveId" clId="{AD9164B4-3408-4204-89EE-D0A4285E1FFD}" dt="2020-03-19T13:02:41.946" v="7357" actId="20577"/>
          <ac:spMkLst>
            <pc:docMk/>
            <pc:sldMk cId="1340186271" sldId="280"/>
            <ac:spMk id="3" creationId="{6DEC9843-E74D-4B22-8CFC-1EFF96E3A3CA}"/>
          </ac:spMkLst>
        </pc:spChg>
        <pc:picChg chg="add mod">
          <ac:chgData name="vincent dub" userId="a0f018b361be37f9" providerId="LiveId" clId="{AD9164B4-3408-4204-89EE-D0A4285E1FFD}" dt="2020-03-19T13:03:03.608" v="7361" actId="14100"/>
          <ac:picMkLst>
            <pc:docMk/>
            <pc:sldMk cId="1340186271" sldId="280"/>
            <ac:picMk id="5" creationId="{D55CBD9C-0E7A-4712-871F-BEEFD5A6B22B}"/>
          </ac:picMkLst>
        </pc:picChg>
        <pc:picChg chg="add del">
          <ac:chgData name="vincent dub" userId="a0f018b361be37f9" providerId="LiveId" clId="{AD9164B4-3408-4204-89EE-D0A4285E1FFD}" dt="2020-03-19T22:15:14.986" v="15429" actId="478"/>
          <ac:picMkLst>
            <pc:docMk/>
            <pc:sldMk cId="1340186271" sldId="280"/>
            <ac:picMk id="6" creationId="{BF399629-682C-449C-8955-6641837EE909}"/>
          </ac:picMkLst>
        </pc:picChg>
        <pc:picChg chg="add mod">
          <ac:chgData name="vincent dub" userId="a0f018b361be37f9" providerId="LiveId" clId="{AD9164B4-3408-4204-89EE-D0A4285E1FFD}" dt="2020-03-19T22:25:25.692" v="15490"/>
          <ac:picMkLst>
            <pc:docMk/>
            <pc:sldMk cId="1340186271" sldId="280"/>
            <ac:picMk id="7" creationId="{69BB4D5D-983E-4D51-B3C5-484BBE9BFE8B}"/>
          </ac:picMkLst>
        </pc:picChg>
      </pc:sldChg>
      <pc:sldChg chg="addSp delSp modSp add">
        <pc:chgData name="vincent dub" userId="a0f018b361be37f9" providerId="LiveId" clId="{AD9164B4-3408-4204-89EE-D0A4285E1FFD}" dt="2020-03-19T22:25:32.791" v="15491"/>
        <pc:sldMkLst>
          <pc:docMk/>
          <pc:sldMk cId="731024258" sldId="281"/>
        </pc:sldMkLst>
        <pc:spChg chg="mod">
          <ac:chgData name="vincent dub" userId="a0f018b361be37f9" providerId="LiveId" clId="{AD9164B4-3408-4204-89EE-D0A4285E1FFD}" dt="2020-03-19T16:00:03.779" v="12887" actId="207"/>
          <ac:spMkLst>
            <pc:docMk/>
            <pc:sldMk cId="731024258" sldId="281"/>
            <ac:spMk id="2" creationId="{05707FBA-3CB2-432B-91A6-C6BADD2E451D}"/>
          </ac:spMkLst>
        </pc:spChg>
        <pc:spChg chg="mod">
          <ac:chgData name="vincent dub" userId="a0f018b361be37f9" providerId="LiveId" clId="{AD9164B4-3408-4204-89EE-D0A4285E1FFD}" dt="2020-03-19T13:06:18.312" v="7637" actId="20577"/>
          <ac:spMkLst>
            <pc:docMk/>
            <pc:sldMk cId="731024258" sldId="281"/>
            <ac:spMk id="3" creationId="{91017C81-9C01-474A-ACF5-3DC8646F0C99}"/>
          </ac:spMkLst>
        </pc:spChg>
        <pc:picChg chg="add mod">
          <ac:chgData name="vincent dub" userId="a0f018b361be37f9" providerId="LiveId" clId="{AD9164B4-3408-4204-89EE-D0A4285E1FFD}" dt="2020-03-19T13:06:30.463" v="7638" actId="14100"/>
          <ac:picMkLst>
            <pc:docMk/>
            <pc:sldMk cId="731024258" sldId="281"/>
            <ac:picMk id="5" creationId="{ED2B38B4-FCB9-43A1-822C-F10B2E82C0A2}"/>
          </ac:picMkLst>
        </pc:picChg>
        <pc:picChg chg="add del">
          <ac:chgData name="vincent dub" userId="a0f018b361be37f9" providerId="LiveId" clId="{AD9164B4-3408-4204-89EE-D0A4285E1FFD}" dt="2020-03-19T22:15:16.740" v="15430" actId="478"/>
          <ac:picMkLst>
            <pc:docMk/>
            <pc:sldMk cId="731024258" sldId="281"/>
            <ac:picMk id="6" creationId="{5C2A7D6E-C177-41D7-8DBA-5DC6976C5860}"/>
          </ac:picMkLst>
        </pc:picChg>
        <pc:picChg chg="add mod">
          <ac:chgData name="vincent dub" userId="a0f018b361be37f9" providerId="LiveId" clId="{AD9164B4-3408-4204-89EE-D0A4285E1FFD}" dt="2020-03-19T22:25:32.791" v="15491"/>
          <ac:picMkLst>
            <pc:docMk/>
            <pc:sldMk cId="731024258" sldId="281"/>
            <ac:picMk id="7" creationId="{24151650-9646-4C6F-99B3-FE5BF24A0B99}"/>
          </ac:picMkLst>
        </pc:picChg>
      </pc:sldChg>
      <pc:sldChg chg="addSp delSp modSp add">
        <pc:chgData name="vincent dub" userId="a0f018b361be37f9" providerId="LiveId" clId="{AD9164B4-3408-4204-89EE-D0A4285E1FFD}" dt="2020-03-19T22:25:44.265" v="15492"/>
        <pc:sldMkLst>
          <pc:docMk/>
          <pc:sldMk cId="552936359" sldId="282"/>
        </pc:sldMkLst>
        <pc:spChg chg="mod">
          <ac:chgData name="vincent dub" userId="a0f018b361be37f9" providerId="LiveId" clId="{AD9164B4-3408-4204-89EE-D0A4285E1FFD}" dt="2020-03-19T16:00:15.393" v="12888" actId="207"/>
          <ac:spMkLst>
            <pc:docMk/>
            <pc:sldMk cId="552936359" sldId="282"/>
            <ac:spMk id="2" creationId="{7A880BD9-E12D-4CA3-B9F1-F3D9568C3CB9}"/>
          </ac:spMkLst>
        </pc:spChg>
        <pc:spChg chg="mod">
          <ac:chgData name="vincent dub" userId="a0f018b361be37f9" providerId="LiveId" clId="{AD9164B4-3408-4204-89EE-D0A4285E1FFD}" dt="2020-03-19T13:08:25.439" v="7829" actId="20577"/>
          <ac:spMkLst>
            <pc:docMk/>
            <pc:sldMk cId="552936359" sldId="282"/>
            <ac:spMk id="3" creationId="{BE4C0459-E9FE-454C-A88B-8D57567624D4}"/>
          </ac:spMkLst>
        </pc:spChg>
        <pc:picChg chg="add mod">
          <ac:chgData name="vincent dub" userId="a0f018b361be37f9" providerId="LiveId" clId="{AD9164B4-3408-4204-89EE-D0A4285E1FFD}" dt="2020-03-19T13:09:27.649" v="7835" actId="14100"/>
          <ac:picMkLst>
            <pc:docMk/>
            <pc:sldMk cId="552936359" sldId="282"/>
            <ac:picMk id="5" creationId="{962FD12C-0A84-4024-BAAB-4FC371B8313C}"/>
          </ac:picMkLst>
        </pc:picChg>
        <pc:picChg chg="add del">
          <ac:chgData name="vincent dub" userId="a0f018b361be37f9" providerId="LiveId" clId="{AD9164B4-3408-4204-89EE-D0A4285E1FFD}" dt="2020-03-19T22:15:18.398" v="15431" actId="478"/>
          <ac:picMkLst>
            <pc:docMk/>
            <pc:sldMk cId="552936359" sldId="282"/>
            <ac:picMk id="6" creationId="{A686F37D-CD7A-4ACA-A875-39A05945F1F6}"/>
          </ac:picMkLst>
        </pc:picChg>
        <pc:picChg chg="add mod">
          <ac:chgData name="vincent dub" userId="a0f018b361be37f9" providerId="LiveId" clId="{AD9164B4-3408-4204-89EE-D0A4285E1FFD}" dt="2020-03-19T22:25:44.265" v="15492"/>
          <ac:picMkLst>
            <pc:docMk/>
            <pc:sldMk cId="552936359" sldId="282"/>
            <ac:picMk id="7" creationId="{B051AB59-2098-4EAC-9497-74361052D194}"/>
          </ac:picMkLst>
        </pc:picChg>
      </pc:sldChg>
      <pc:sldChg chg="addSp delSp modSp add">
        <pc:chgData name="vincent dub" userId="a0f018b361be37f9" providerId="LiveId" clId="{AD9164B4-3408-4204-89EE-D0A4285E1FFD}" dt="2020-03-19T22:25:51.600" v="15493"/>
        <pc:sldMkLst>
          <pc:docMk/>
          <pc:sldMk cId="2350946105" sldId="283"/>
        </pc:sldMkLst>
        <pc:spChg chg="mod">
          <ac:chgData name="vincent dub" userId="a0f018b361be37f9" providerId="LiveId" clId="{AD9164B4-3408-4204-89EE-D0A4285E1FFD}" dt="2020-03-19T16:00:26.484" v="12889" actId="207"/>
          <ac:spMkLst>
            <pc:docMk/>
            <pc:sldMk cId="2350946105" sldId="283"/>
            <ac:spMk id="2" creationId="{EF7A091D-95E6-4027-84DD-2BA7F12B304A}"/>
          </ac:spMkLst>
        </pc:spChg>
        <pc:spChg chg="del">
          <ac:chgData name="vincent dub" userId="a0f018b361be37f9" providerId="LiveId" clId="{AD9164B4-3408-4204-89EE-D0A4285E1FFD}" dt="2020-03-19T13:08:44.220" v="7831" actId="931"/>
          <ac:spMkLst>
            <pc:docMk/>
            <pc:sldMk cId="2350946105" sldId="283"/>
            <ac:spMk id="3" creationId="{33F65ABD-C865-4ADF-8BA5-1578D214307C}"/>
          </ac:spMkLst>
        </pc:spChg>
        <pc:spChg chg="add mod">
          <ac:chgData name="vincent dub" userId="a0f018b361be37f9" providerId="LiveId" clId="{AD9164B4-3408-4204-89EE-D0A4285E1FFD}" dt="2020-03-19T13:13:34.534" v="8123" actId="20577"/>
          <ac:spMkLst>
            <pc:docMk/>
            <pc:sldMk cId="2350946105" sldId="283"/>
            <ac:spMk id="7" creationId="{3F12F507-5C8E-424C-85B5-F1C11C19AA41}"/>
          </ac:spMkLst>
        </pc:spChg>
        <pc:picChg chg="add del mod">
          <ac:chgData name="vincent dub" userId="a0f018b361be37f9" providerId="LiveId" clId="{AD9164B4-3408-4204-89EE-D0A4285E1FFD}" dt="2020-03-19T13:08:53.674" v="7832" actId="478"/>
          <ac:picMkLst>
            <pc:docMk/>
            <pc:sldMk cId="2350946105" sldId="283"/>
            <ac:picMk id="5" creationId="{9F1B9CEB-9500-4AAA-A256-899CC1B760C5}"/>
          </ac:picMkLst>
        </pc:picChg>
        <pc:picChg chg="add mod">
          <ac:chgData name="vincent dub" userId="a0f018b361be37f9" providerId="LiveId" clId="{AD9164B4-3408-4204-89EE-D0A4285E1FFD}" dt="2020-03-19T13:12:20.770" v="8093" actId="14100"/>
          <ac:picMkLst>
            <pc:docMk/>
            <pc:sldMk cId="2350946105" sldId="283"/>
            <ac:picMk id="9" creationId="{DE3E8B16-B430-4F47-AB83-F2E4DEF16C4F}"/>
          </ac:picMkLst>
        </pc:picChg>
        <pc:picChg chg="add del">
          <ac:chgData name="vincent dub" userId="a0f018b361be37f9" providerId="LiveId" clId="{AD9164B4-3408-4204-89EE-D0A4285E1FFD}" dt="2020-03-19T22:15:20.015" v="15432" actId="478"/>
          <ac:picMkLst>
            <pc:docMk/>
            <pc:sldMk cId="2350946105" sldId="283"/>
            <ac:picMk id="10" creationId="{8789DE99-8DDD-401A-A8B9-5E75AF4EB9A8}"/>
          </ac:picMkLst>
        </pc:picChg>
        <pc:picChg chg="add mod">
          <ac:chgData name="vincent dub" userId="a0f018b361be37f9" providerId="LiveId" clId="{AD9164B4-3408-4204-89EE-D0A4285E1FFD}" dt="2020-03-19T22:25:51.600" v="15493"/>
          <ac:picMkLst>
            <pc:docMk/>
            <pc:sldMk cId="2350946105" sldId="283"/>
            <ac:picMk id="11" creationId="{DF333FB6-1F0B-4C42-A4BB-5F011CD77055}"/>
          </ac:picMkLst>
        </pc:picChg>
      </pc:sldChg>
      <pc:sldChg chg="addSp delSp modSp add">
        <pc:chgData name="vincent dub" userId="a0f018b361be37f9" providerId="LiveId" clId="{AD9164B4-3408-4204-89EE-D0A4285E1FFD}" dt="2020-03-19T22:26:03.154" v="15494"/>
        <pc:sldMkLst>
          <pc:docMk/>
          <pc:sldMk cId="265434379" sldId="284"/>
        </pc:sldMkLst>
        <pc:spChg chg="mod">
          <ac:chgData name="vincent dub" userId="a0f018b361be37f9" providerId="LiveId" clId="{AD9164B4-3408-4204-89EE-D0A4285E1FFD}" dt="2020-03-19T16:00:34.173" v="12890" actId="207"/>
          <ac:spMkLst>
            <pc:docMk/>
            <pc:sldMk cId="265434379" sldId="284"/>
            <ac:spMk id="2" creationId="{69AE2818-E813-4FD1-9798-E0ECB134BD74}"/>
          </ac:spMkLst>
        </pc:spChg>
        <pc:spChg chg="mod">
          <ac:chgData name="vincent dub" userId="a0f018b361be37f9" providerId="LiveId" clId="{AD9164B4-3408-4204-89EE-D0A4285E1FFD}" dt="2020-03-19T13:16:01.501" v="8342" actId="20577"/>
          <ac:spMkLst>
            <pc:docMk/>
            <pc:sldMk cId="265434379" sldId="284"/>
            <ac:spMk id="3" creationId="{89ADF420-44D1-4CD7-B791-F1B3A9ECAD08}"/>
          </ac:spMkLst>
        </pc:spChg>
        <pc:picChg chg="add mod">
          <ac:chgData name="vincent dub" userId="a0f018b361be37f9" providerId="LiveId" clId="{AD9164B4-3408-4204-89EE-D0A4285E1FFD}" dt="2020-03-19T13:16:09.344" v="8343" actId="14100"/>
          <ac:picMkLst>
            <pc:docMk/>
            <pc:sldMk cId="265434379" sldId="284"/>
            <ac:picMk id="5" creationId="{28AF02D4-2EDE-4919-A897-3E406350CC15}"/>
          </ac:picMkLst>
        </pc:picChg>
        <pc:picChg chg="add del">
          <ac:chgData name="vincent dub" userId="a0f018b361be37f9" providerId="LiveId" clId="{AD9164B4-3408-4204-89EE-D0A4285E1FFD}" dt="2020-03-19T22:15:21.455" v="15433" actId="478"/>
          <ac:picMkLst>
            <pc:docMk/>
            <pc:sldMk cId="265434379" sldId="284"/>
            <ac:picMk id="6" creationId="{F86805EE-F6AD-446D-B93F-6D153983F48E}"/>
          </ac:picMkLst>
        </pc:picChg>
        <pc:picChg chg="add mod">
          <ac:chgData name="vincent dub" userId="a0f018b361be37f9" providerId="LiveId" clId="{AD9164B4-3408-4204-89EE-D0A4285E1FFD}" dt="2020-03-19T22:26:03.154" v="15494"/>
          <ac:picMkLst>
            <pc:docMk/>
            <pc:sldMk cId="265434379" sldId="284"/>
            <ac:picMk id="7" creationId="{9B500C66-B07D-4804-A7D0-F0D4E67FBED5}"/>
          </ac:picMkLst>
        </pc:picChg>
      </pc:sldChg>
      <pc:sldChg chg="addSp delSp modSp add">
        <pc:chgData name="vincent dub" userId="a0f018b361be37f9" providerId="LiveId" clId="{AD9164B4-3408-4204-89EE-D0A4285E1FFD}" dt="2020-03-19T22:26:47.758" v="15495"/>
        <pc:sldMkLst>
          <pc:docMk/>
          <pc:sldMk cId="4224975008" sldId="285"/>
        </pc:sldMkLst>
        <pc:spChg chg="mod">
          <ac:chgData name="vincent dub" userId="a0f018b361be37f9" providerId="LiveId" clId="{AD9164B4-3408-4204-89EE-D0A4285E1FFD}" dt="2020-03-19T16:00:51.101" v="12891" actId="207"/>
          <ac:spMkLst>
            <pc:docMk/>
            <pc:sldMk cId="4224975008" sldId="285"/>
            <ac:spMk id="2" creationId="{D84088DA-464D-414E-84B9-B1329D496E77}"/>
          </ac:spMkLst>
        </pc:spChg>
        <pc:spChg chg="mod">
          <ac:chgData name="vincent dub" userId="a0f018b361be37f9" providerId="LiveId" clId="{AD9164B4-3408-4204-89EE-D0A4285E1FFD}" dt="2020-03-19T13:20:22.984" v="8623" actId="20577"/>
          <ac:spMkLst>
            <pc:docMk/>
            <pc:sldMk cId="4224975008" sldId="285"/>
            <ac:spMk id="3" creationId="{0370A3F4-678E-4EC7-85BC-97FE8904E08E}"/>
          </ac:spMkLst>
        </pc:spChg>
        <pc:picChg chg="add mod">
          <ac:chgData name="vincent dub" userId="a0f018b361be37f9" providerId="LiveId" clId="{AD9164B4-3408-4204-89EE-D0A4285E1FFD}" dt="2020-03-19T13:20:48.414" v="8628" actId="1076"/>
          <ac:picMkLst>
            <pc:docMk/>
            <pc:sldMk cId="4224975008" sldId="285"/>
            <ac:picMk id="5" creationId="{C7DBD25F-79E0-4D9C-B7A8-CC8F2AE3C925}"/>
          </ac:picMkLst>
        </pc:picChg>
        <pc:picChg chg="add del">
          <ac:chgData name="vincent dub" userId="a0f018b361be37f9" providerId="LiveId" clId="{AD9164B4-3408-4204-89EE-D0A4285E1FFD}" dt="2020-03-19T22:15:22.841" v="15434" actId="478"/>
          <ac:picMkLst>
            <pc:docMk/>
            <pc:sldMk cId="4224975008" sldId="285"/>
            <ac:picMk id="6" creationId="{B1625728-A101-489E-BB0E-D62ACF10D686}"/>
          </ac:picMkLst>
        </pc:picChg>
        <pc:picChg chg="add mod">
          <ac:chgData name="vincent dub" userId="a0f018b361be37f9" providerId="LiveId" clId="{AD9164B4-3408-4204-89EE-D0A4285E1FFD}" dt="2020-03-19T22:26:47.758" v="15495"/>
          <ac:picMkLst>
            <pc:docMk/>
            <pc:sldMk cId="4224975008" sldId="285"/>
            <ac:picMk id="7" creationId="{085C76F1-9236-4757-B72C-03BD8E5AA01B}"/>
          </ac:picMkLst>
        </pc:picChg>
      </pc:sldChg>
      <pc:sldChg chg="addSp delSp modSp add">
        <pc:chgData name="vincent dub" userId="a0f018b361be37f9" providerId="LiveId" clId="{AD9164B4-3408-4204-89EE-D0A4285E1FFD}" dt="2020-03-19T22:26:55.738" v="15496"/>
        <pc:sldMkLst>
          <pc:docMk/>
          <pc:sldMk cId="2479313923" sldId="286"/>
        </pc:sldMkLst>
        <pc:spChg chg="mod">
          <ac:chgData name="vincent dub" userId="a0f018b361be37f9" providerId="LiveId" clId="{AD9164B4-3408-4204-89EE-D0A4285E1FFD}" dt="2020-03-19T16:01:06.882" v="12892" actId="207"/>
          <ac:spMkLst>
            <pc:docMk/>
            <pc:sldMk cId="2479313923" sldId="286"/>
            <ac:spMk id="2" creationId="{3456AF88-B016-4202-8217-796CD42820F8}"/>
          </ac:spMkLst>
        </pc:spChg>
        <pc:spChg chg="mod">
          <ac:chgData name="vincent dub" userId="a0f018b361be37f9" providerId="LiveId" clId="{AD9164B4-3408-4204-89EE-D0A4285E1FFD}" dt="2020-03-19T13:24:30.314" v="8923" actId="20577"/>
          <ac:spMkLst>
            <pc:docMk/>
            <pc:sldMk cId="2479313923" sldId="286"/>
            <ac:spMk id="3" creationId="{1816F703-BD5D-465D-BFD0-95F81FCDEDA6}"/>
          </ac:spMkLst>
        </pc:spChg>
        <pc:picChg chg="add mod">
          <ac:chgData name="vincent dub" userId="a0f018b361be37f9" providerId="LiveId" clId="{AD9164B4-3408-4204-89EE-D0A4285E1FFD}" dt="2020-03-19T13:22:10.153" v="8655" actId="1076"/>
          <ac:picMkLst>
            <pc:docMk/>
            <pc:sldMk cId="2479313923" sldId="286"/>
            <ac:picMk id="5" creationId="{6F5CAFE1-84D8-4823-96F3-97B99817BA6D}"/>
          </ac:picMkLst>
        </pc:picChg>
        <pc:picChg chg="add del">
          <ac:chgData name="vincent dub" userId="a0f018b361be37f9" providerId="LiveId" clId="{AD9164B4-3408-4204-89EE-D0A4285E1FFD}" dt="2020-03-19T22:15:24.442" v="15435" actId="478"/>
          <ac:picMkLst>
            <pc:docMk/>
            <pc:sldMk cId="2479313923" sldId="286"/>
            <ac:picMk id="6" creationId="{26C8F34D-7B72-43DE-9520-6398EBB0F094}"/>
          </ac:picMkLst>
        </pc:picChg>
        <pc:picChg chg="add mod">
          <ac:chgData name="vincent dub" userId="a0f018b361be37f9" providerId="LiveId" clId="{AD9164B4-3408-4204-89EE-D0A4285E1FFD}" dt="2020-03-19T22:26:55.738" v="15496"/>
          <ac:picMkLst>
            <pc:docMk/>
            <pc:sldMk cId="2479313923" sldId="286"/>
            <ac:picMk id="7" creationId="{F3BDC656-718C-41C8-9BC7-B03E681631C5}"/>
          </ac:picMkLst>
        </pc:picChg>
      </pc:sldChg>
      <pc:sldChg chg="addSp delSp modSp add">
        <pc:chgData name="vincent dub" userId="a0f018b361be37f9" providerId="LiveId" clId="{AD9164B4-3408-4204-89EE-D0A4285E1FFD}" dt="2020-03-19T22:27:03.450" v="15497"/>
        <pc:sldMkLst>
          <pc:docMk/>
          <pc:sldMk cId="3778470535" sldId="287"/>
        </pc:sldMkLst>
        <pc:spChg chg="mod">
          <ac:chgData name="vincent dub" userId="a0f018b361be37f9" providerId="LiveId" clId="{AD9164B4-3408-4204-89EE-D0A4285E1FFD}" dt="2020-03-19T16:01:24.934" v="12893" actId="207"/>
          <ac:spMkLst>
            <pc:docMk/>
            <pc:sldMk cId="3778470535" sldId="287"/>
            <ac:spMk id="2" creationId="{D33D5B56-A827-4DB9-80E4-D4CA4360863E}"/>
          </ac:spMkLst>
        </pc:spChg>
        <pc:spChg chg="mod">
          <ac:chgData name="vincent dub" userId="a0f018b361be37f9" providerId="LiveId" clId="{AD9164B4-3408-4204-89EE-D0A4285E1FFD}" dt="2020-03-19T13:28:46.106" v="9235" actId="20577"/>
          <ac:spMkLst>
            <pc:docMk/>
            <pc:sldMk cId="3778470535" sldId="287"/>
            <ac:spMk id="3" creationId="{DE980AC4-7AC6-4A13-B7BD-713B98DCFF47}"/>
          </ac:spMkLst>
        </pc:spChg>
        <pc:picChg chg="add mod">
          <ac:chgData name="vincent dub" userId="a0f018b361be37f9" providerId="LiveId" clId="{AD9164B4-3408-4204-89EE-D0A4285E1FFD}" dt="2020-03-19T13:29:04.330" v="9238" actId="14100"/>
          <ac:picMkLst>
            <pc:docMk/>
            <pc:sldMk cId="3778470535" sldId="287"/>
            <ac:picMk id="5" creationId="{C281A725-78E0-4737-A425-A5F6FC374A8F}"/>
          </ac:picMkLst>
        </pc:picChg>
        <pc:picChg chg="add del">
          <ac:chgData name="vincent dub" userId="a0f018b361be37f9" providerId="LiveId" clId="{AD9164B4-3408-4204-89EE-D0A4285E1FFD}" dt="2020-03-19T22:15:25.798" v="15436" actId="478"/>
          <ac:picMkLst>
            <pc:docMk/>
            <pc:sldMk cId="3778470535" sldId="287"/>
            <ac:picMk id="6" creationId="{BED133C8-B656-41C8-9C30-320E8B0FDCE9}"/>
          </ac:picMkLst>
        </pc:picChg>
        <pc:picChg chg="add mod">
          <ac:chgData name="vincent dub" userId="a0f018b361be37f9" providerId="LiveId" clId="{AD9164B4-3408-4204-89EE-D0A4285E1FFD}" dt="2020-03-19T22:27:03.450" v="15497"/>
          <ac:picMkLst>
            <pc:docMk/>
            <pc:sldMk cId="3778470535" sldId="287"/>
            <ac:picMk id="7" creationId="{DFDA35B4-EDE2-43A0-9CAA-D7B5A2A6204D}"/>
          </ac:picMkLst>
        </pc:picChg>
      </pc:sldChg>
      <pc:sldChg chg="addSp delSp modSp add">
        <pc:chgData name="vincent dub" userId="a0f018b361be37f9" providerId="LiveId" clId="{AD9164B4-3408-4204-89EE-D0A4285E1FFD}" dt="2020-03-19T22:27:13.521" v="15498"/>
        <pc:sldMkLst>
          <pc:docMk/>
          <pc:sldMk cId="1245819190" sldId="288"/>
        </pc:sldMkLst>
        <pc:spChg chg="mod">
          <ac:chgData name="vincent dub" userId="a0f018b361be37f9" providerId="LiveId" clId="{AD9164B4-3408-4204-89EE-D0A4285E1FFD}" dt="2020-03-19T16:01:35.112" v="12894" actId="207"/>
          <ac:spMkLst>
            <pc:docMk/>
            <pc:sldMk cId="1245819190" sldId="288"/>
            <ac:spMk id="2" creationId="{7C96B759-2B99-42BA-A8DA-BACBAB7DF528}"/>
          </ac:spMkLst>
        </pc:spChg>
        <pc:spChg chg="mod">
          <ac:chgData name="vincent dub" userId="a0f018b361be37f9" providerId="LiveId" clId="{AD9164B4-3408-4204-89EE-D0A4285E1FFD}" dt="2020-03-19T13:32:52.432" v="9508" actId="1076"/>
          <ac:spMkLst>
            <pc:docMk/>
            <pc:sldMk cId="1245819190" sldId="288"/>
            <ac:spMk id="3" creationId="{F96C0910-11A0-441F-AF8F-8ABB15088374}"/>
          </ac:spMkLst>
        </pc:spChg>
        <pc:picChg chg="add mod">
          <ac:chgData name="vincent dub" userId="a0f018b361be37f9" providerId="LiveId" clId="{AD9164B4-3408-4204-89EE-D0A4285E1FFD}" dt="2020-03-19T13:32:50.526" v="9507" actId="1076"/>
          <ac:picMkLst>
            <pc:docMk/>
            <pc:sldMk cId="1245819190" sldId="288"/>
            <ac:picMk id="5" creationId="{A8D8BDFB-1B37-4597-AB67-02B6048E96D9}"/>
          </ac:picMkLst>
        </pc:picChg>
        <pc:picChg chg="add del">
          <ac:chgData name="vincent dub" userId="a0f018b361be37f9" providerId="LiveId" clId="{AD9164B4-3408-4204-89EE-D0A4285E1FFD}" dt="2020-03-19T22:15:27.187" v="15437" actId="478"/>
          <ac:picMkLst>
            <pc:docMk/>
            <pc:sldMk cId="1245819190" sldId="288"/>
            <ac:picMk id="6" creationId="{48E1D20A-0288-4C8F-A989-9AEAE353C52C}"/>
          </ac:picMkLst>
        </pc:picChg>
        <pc:picChg chg="add mod">
          <ac:chgData name="vincent dub" userId="a0f018b361be37f9" providerId="LiveId" clId="{AD9164B4-3408-4204-89EE-D0A4285E1FFD}" dt="2020-03-19T22:27:13.521" v="15498"/>
          <ac:picMkLst>
            <pc:docMk/>
            <pc:sldMk cId="1245819190" sldId="288"/>
            <ac:picMk id="7" creationId="{724FA542-F131-4CB2-91BF-33442469EBB8}"/>
          </ac:picMkLst>
        </pc:picChg>
      </pc:sldChg>
      <pc:sldChg chg="addSp delSp modSp add">
        <pc:chgData name="vincent dub" userId="a0f018b361be37f9" providerId="LiveId" clId="{AD9164B4-3408-4204-89EE-D0A4285E1FFD}" dt="2020-03-19T22:27:26.878" v="15499"/>
        <pc:sldMkLst>
          <pc:docMk/>
          <pc:sldMk cId="463404471" sldId="289"/>
        </pc:sldMkLst>
        <pc:spChg chg="mod">
          <ac:chgData name="vincent dub" userId="a0f018b361be37f9" providerId="LiveId" clId="{AD9164B4-3408-4204-89EE-D0A4285E1FFD}" dt="2020-03-19T16:01:43.589" v="12895" actId="207"/>
          <ac:spMkLst>
            <pc:docMk/>
            <pc:sldMk cId="463404471" sldId="289"/>
            <ac:spMk id="2" creationId="{DA16B440-BAAB-41B8-B4F3-3B333F3642E0}"/>
          </ac:spMkLst>
        </pc:spChg>
        <pc:spChg chg="mod">
          <ac:chgData name="vincent dub" userId="a0f018b361be37f9" providerId="LiveId" clId="{AD9164B4-3408-4204-89EE-D0A4285E1FFD}" dt="2020-03-19T13:37:41.237" v="9751" actId="20577"/>
          <ac:spMkLst>
            <pc:docMk/>
            <pc:sldMk cId="463404471" sldId="289"/>
            <ac:spMk id="3" creationId="{C5546858-626E-4726-BFDD-3BD62EE86BBB}"/>
          </ac:spMkLst>
        </pc:spChg>
        <pc:picChg chg="add mod">
          <ac:chgData name="vincent dub" userId="a0f018b361be37f9" providerId="LiveId" clId="{AD9164B4-3408-4204-89EE-D0A4285E1FFD}" dt="2020-03-19T13:36:29.418" v="9694" actId="14100"/>
          <ac:picMkLst>
            <pc:docMk/>
            <pc:sldMk cId="463404471" sldId="289"/>
            <ac:picMk id="5" creationId="{78CD8E98-7ECC-4A75-8C3C-79543AAE35B0}"/>
          </ac:picMkLst>
        </pc:picChg>
        <pc:picChg chg="add del">
          <ac:chgData name="vincent dub" userId="a0f018b361be37f9" providerId="LiveId" clId="{AD9164B4-3408-4204-89EE-D0A4285E1FFD}" dt="2020-03-19T22:15:28.797" v="15438" actId="478"/>
          <ac:picMkLst>
            <pc:docMk/>
            <pc:sldMk cId="463404471" sldId="289"/>
            <ac:picMk id="6" creationId="{FD5DED59-0A21-40A9-9507-3F56BCD517BE}"/>
          </ac:picMkLst>
        </pc:picChg>
        <pc:picChg chg="add mod">
          <ac:chgData name="vincent dub" userId="a0f018b361be37f9" providerId="LiveId" clId="{AD9164B4-3408-4204-89EE-D0A4285E1FFD}" dt="2020-03-19T22:27:26.878" v="15499"/>
          <ac:picMkLst>
            <pc:docMk/>
            <pc:sldMk cId="463404471" sldId="289"/>
            <ac:picMk id="7" creationId="{0D5BD8FE-A8DE-4F8A-B8A9-1D3FC8FB9FAE}"/>
          </ac:picMkLst>
        </pc:picChg>
      </pc:sldChg>
      <pc:sldChg chg="addSp delSp modSp add">
        <pc:chgData name="vincent dub" userId="a0f018b361be37f9" providerId="LiveId" clId="{AD9164B4-3408-4204-89EE-D0A4285E1FFD}" dt="2020-03-19T22:27:35.184" v="15500"/>
        <pc:sldMkLst>
          <pc:docMk/>
          <pc:sldMk cId="66450393" sldId="290"/>
        </pc:sldMkLst>
        <pc:spChg chg="mod">
          <ac:chgData name="vincent dub" userId="a0f018b361be37f9" providerId="LiveId" clId="{AD9164B4-3408-4204-89EE-D0A4285E1FFD}" dt="2020-03-19T16:01:59.862" v="12896" actId="207"/>
          <ac:spMkLst>
            <pc:docMk/>
            <pc:sldMk cId="66450393" sldId="290"/>
            <ac:spMk id="2" creationId="{9C26ADF3-425F-4664-9675-EC59A9F7C13D}"/>
          </ac:spMkLst>
        </pc:spChg>
        <pc:spChg chg="mod">
          <ac:chgData name="vincent dub" userId="a0f018b361be37f9" providerId="LiveId" clId="{AD9164B4-3408-4204-89EE-D0A4285E1FFD}" dt="2020-03-19T13:40:46.581" v="9992" actId="20577"/>
          <ac:spMkLst>
            <pc:docMk/>
            <pc:sldMk cId="66450393" sldId="290"/>
            <ac:spMk id="3" creationId="{39691FBF-3029-4A76-B910-5D8A5A410832}"/>
          </ac:spMkLst>
        </pc:spChg>
        <pc:picChg chg="add mod">
          <ac:chgData name="vincent dub" userId="a0f018b361be37f9" providerId="LiveId" clId="{AD9164B4-3408-4204-89EE-D0A4285E1FFD}" dt="2020-03-19T13:41:00.760" v="9995" actId="14100"/>
          <ac:picMkLst>
            <pc:docMk/>
            <pc:sldMk cId="66450393" sldId="290"/>
            <ac:picMk id="5" creationId="{9ADBDB5E-20EA-4972-AF1E-3E20218AFBDC}"/>
          </ac:picMkLst>
        </pc:picChg>
        <pc:picChg chg="add del">
          <ac:chgData name="vincent dub" userId="a0f018b361be37f9" providerId="LiveId" clId="{AD9164B4-3408-4204-89EE-D0A4285E1FFD}" dt="2020-03-19T22:15:38.157" v="15439" actId="478"/>
          <ac:picMkLst>
            <pc:docMk/>
            <pc:sldMk cId="66450393" sldId="290"/>
            <ac:picMk id="6" creationId="{1FB2ED47-C9BF-47D3-8DC6-FBED0C66E6CD}"/>
          </ac:picMkLst>
        </pc:picChg>
        <pc:picChg chg="add mod">
          <ac:chgData name="vincent dub" userId="a0f018b361be37f9" providerId="LiveId" clId="{AD9164B4-3408-4204-89EE-D0A4285E1FFD}" dt="2020-03-19T22:27:35.184" v="15500"/>
          <ac:picMkLst>
            <pc:docMk/>
            <pc:sldMk cId="66450393" sldId="290"/>
            <ac:picMk id="7" creationId="{A85EF2A7-FA01-4070-B365-E8F38F0D4743}"/>
          </ac:picMkLst>
        </pc:picChg>
      </pc:sldChg>
      <pc:sldChg chg="addSp delSp modSp add">
        <pc:chgData name="vincent dub" userId="a0f018b361be37f9" providerId="LiveId" clId="{AD9164B4-3408-4204-89EE-D0A4285E1FFD}" dt="2020-03-19T22:27:42.045" v="15501"/>
        <pc:sldMkLst>
          <pc:docMk/>
          <pc:sldMk cId="3682175233" sldId="291"/>
        </pc:sldMkLst>
        <pc:spChg chg="mod">
          <ac:chgData name="vincent dub" userId="a0f018b361be37f9" providerId="LiveId" clId="{AD9164B4-3408-4204-89EE-D0A4285E1FFD}" dt="2020-03-19T16:02:11.507" v="12897" actId="207"/>
          <ac:spMkLst>
            <pc:docMk/>
            <pc:sldMk cId="3682175233" sldId="291"/>
            <ac:spMk id="2" creationId="{30CAC177-EE92-4AA4-93F5-26E429E02609}"/>
          </ac:spMkLst>
        </pc:spChg>
        <pc:spChg chg="mod">
          <ac:chgData name="vincent dub" userId="a0f018b361be37f9" providerId="LiveId" clId="{AD9164B4-3408-4204-89EE-D0A4285E1FFD}" dt="2020-03-19T13:43:48.659" v="10275" actId="1076"/>
          <ac:spMkLst>
            <pc:docMk/>
            <pc:sldMk cId="3682175233" sldId="291"/>
            <ac:spMk id="3" creationId="{F96D5D45-1F09-46F0-9844-A771AAAF64C2}"/>
          </ac:spMkLst>
        </pc:spChg>
        <pc:picChg chg="add mod">
          <ac:chgData name="vincent dub" userId="a0f018b361be37f9" providerId="LiveId" clId="{AD9164B4-3408-4204-89EE-D0A4285E1FFD}" dt="2020-03-19T13:44:00.376" v="10277" actId="14100"/>
          <ac:picMkLst>
            <pc:docMk/>
            <pc:sldMk cId="3682175233" sldId="291"/>
            <ac:picMk id="5" creationId="{A06F7EA6-F240-4443-830F-9709762CC7B4}"/>
          </ac:picMkLst>
        </pc:picChg>
        <pc:picChg chg="add del">
          <ac:chgData name="vincent dub" userId="a0f018b361be37f9" providerId="LiveId" clId="{AD9164B4-3408-4204-89EE-D0A4285E1FFD}" dt="2020-03-19T22:15:39.773" v="15440" actId="478"/>
          <ac:picMkLst>
            <pc:docMk/>
            <pc:sldMk cId="3682175233" sldId="291"/>
            <ac:picMk id="6" creationId="{15526406-2CE0-4A06-9A7E-B76FA2AB5320}"/>
          </ac:picMkLst>
        </pc:picChg>
        <pc:picChg chg="add mod">
          <ac:chgData name="vincent dub" userId="a0f018b361be37f9" providerId="LiveId" clId="{AD9164B4-3408-4204-89EE-D0A4285E1FFD}" dt="2020-03-19T22:27:42.045" v="15501"/>
          <ac:picMkLst>
            <pc:docMk/>
            <pc:sldMk cId="3682175233" sldId="291"/>
            <ac:picMk id="7" creationId="{2A4CFF22-F37F-483E-9999-E9BFFD5BF4CD}"/>
          </ac:picMkLst>
        </pc:picChg>
      </pc:sldChg>
      <pc:sldChg chg="addSp delSp modSp add">
        <pc:chgData name="vincent dub" userId="a0f018b361be37f9" providerId="LiveId" clId="{AD9164B4-3408-4204-89EE-D0A4285E1FFD}" dt="2020-03-19T22:27:48.897" v="15502"/>
        <pc:sldMkLst>
          <pc:docMk/>
          <pc:sldMk cId="801911484" sldId="292"/>
        </pc:sldMkLst>
        <pc:spChg chg="mod">
          <ac:chgData name="vincent dub" userId="a0f018b361be37f9" providerId="LiveId" clId="{AD9164B4-3408-4204-89EE-D0A4285E1FFD}" dt="2020-03-19T16:02:20.071" v="12898" actId="207"/>
          <ac:spMkLst>
            <pc:docMk/>
            <pc:sldMk cId="801911484" sldId="292"/>
            <ac:spMk id="2" creationId="{62409D1A-547D-440D-9801-61AD99E924C8}"/>
          </ac:spMkLst>
        </pc:spChg>
        <pc:spChg chg="mod">
          <ac:chgData name="vincent dub" userId="a0f018b361be37f9" providerId="LiveId" clId="{AD9164B4-3408-4204-89EE-D0A4285E1FFD}" dt="2020-03-19T13:48:00.817" v="10582" actId="5793"/>
          <ac:spMkLst>
            <pc:docMk/>
            <pc:sldMk cId="801911484" sldId="292"/>
            <ac:spMk id="3" creationId="{6FE415BC-6231-4F8F-BD72-234825BA2B5E}"/>
          </ac:spMkLst>
        </pc:spChg>
        <pc:picChg chg="add mod">
          <ac:chgData name="vincent dub" userId="a0f018b361be37f9" providerId="LiveId" clId="{AD9164B4-3408-4204-89EE-D0A4285E1FFD}" dt="2020-03-19T13:47:54.275" v="10580" actId="14100"/>
          <ac:picMkLst>
            <pc:docMk/>
            <pc:sldMk cId="801911484" sldId="292"/>
            <ac:picMk id="5" creationId="{75A8F803-07EB-4D27-8F09-E56A10C867E1}"/>
          </ac:picMkLst>
        </pc:picChg>
        <pc:picChg chg="add del">
          <ac:chgData name="vincent dub" userId="a0f018b361be37f9" providerId="LiveId" clId="{AD9164B4-3408-4204-89EE-D0A4285E1FFD}" dt="2020-03-19T22:15:41.055" v="15441" actId="478"/>
          <ac:picMkLst>
            <pc:docMk/>
            <pc:sldMk cId="801911484" sldId="292"/>
            <ac:picMk id="6" creationId="{FF40740A-9478-41F2-BFA3-51392C505559}"/>
          </ac:picMkLst>
        </pc:picChg>
        <pc:picChg chg="add mod">
          <ac:chgData name="vincent dub" userId="a0f018b361be37f9" providerId="LiveId" clId="{AD9164B4-3408-4204-89EE-D0A4285E1FFD}" dt="2020-03-19T22:27:48.897" v="15502"/>
          <ac:picMkLst>
            <pc:docMk/>
            <pc:sldMk cId="801911484" sldId="292"/>
            <ac:picMk id="7" creationId="{2C255C75-12B3-49AA-A8D4-573278D64036}"/>
          </ac:picMkLst>
        </pc:picChg>
      </pc:sldChg>
      <pc:sldChg chg="addSp delSp modSp add">
        <pc:chgData name="vincent dub" userId="a0f018b361be37f9" providerId="LiveId" clId="{AD9164B4-3408-4204-89EE-D0A4285E1FFD}" dt="2020-03-19T22:27:56.134" v="15503"/>
        <pc:sldMkLst>
          <pc:docMk/>
          <pc:sldMk cId="4034278713" sldId="293"/>
        </pc:sldMkLst>
        <pc:spChg chg="mod">
          <ac:chgData name="vincent dub" userId="a0f018b361be37f9" providerId="LiveId" clId="{AD9164B4-3408-4204-89EE-D0A4285E1FFD}" dt="2020-03-19T16:02:35.272" v="12899" actId="207"/>
          <ac:spMkLst>
            <pc:docMk/>
            <pc:sldMk cId="4034278713" sldId="293"/>
            <ac:spMk id="2" creationId="{27455112-B424-4459-93FA-35CFA462077F}"/>
          </ac:spMkLst>
        </pc:spChg>
        <pc:spChg chg="mod">
          <ac:chgData name="vincent dub" userId="a0f018b361be37f9" providerId="LiveId" clId="{AD9164B4-3408-4204-89EE-D0A4285E1FFD}" dt="2020-03-19T13:52:47.961" v="10898" actId="20577"/>
          <ac:spMkLst>
            <pc:docMk/>
            <pc:sldMk cId="4034278713" sldId="293"/>
            <ac:spMk id="3" creationId="{8BABD6EF-4E9D-4A78-8559-D108AE78F3EA}"/>
          </ac:spMkLst>
        </pc:spChg>
        <pc:picChg chg="add mod">
          <ac:chgData name="vincent dub" userId="a0f018b361be37f9" providerId="LiveId" clId="{AD9164B4-3408-4204-89EE-D0A4285E1FFD}" dt="2020-03-19T13:52:50.589" v="10899" actId="1076"/>
          <ac:picMkLst>
            <pc:docMk/>
            <pc:sldMk cId="4034278713" sldId="293"/>
            <ac:picMk id="5" creationId="{8FEE339F-D0C5-4399-82A6-878618AAC904}"/>
          </ac:picMkLst>
        </pc:picChg>
        <pc:picChg chg="add del">
          <ac:chgData name="vincent dub" userId="a0f018b361be37f9" providerId="LiveId" clId="{AD9164B4-3408-4204-89EE-D0A4285E1FFD}" dt="2020-03-19T22:15:42.537" v="15442" actId="478"/>
          <ac:picMkLst>
            <pc:docMk/>
            <pc:sldMk cId="4034278713" sldId="293"/>
            <ac:picMk id="6" creationId="{4391B0C2-954F-4B51-BAE2-7A2CABB80182}"/>
          </ac:picMkLst>
        </pc:picChg>
        <pc:picChg chg="add mod">
          <ac:chgData name="vincent dub" userId="a0f018b361be37f9" providerId="LiveId" clId="{AD9164B4-3408-4204-89EE-D0A4285E1FFD}" dt="2020-03-19T22:27:56.134" v="15503"/>
          <ac:picMkLst>
            <pc:docMk/>
            <pc:sldMk cId="4034278713" sldId="293"/>
            <ac:picMk id="7" creationId="{F782087A-D676-43BD-BB7D-AA736963E999}"/>
          </ac:picMkLst>
        </pc:picChg>
      </pc:sldChg>
      <pc:sldChg chg="addSp delSp modSp add">
        <pc:chgData name="vincent dub" userId="a0f018b361be37f9" providerId="LiveId" clId="{AD9164B4-3408-4204-89EE-D0A4285E1FFD}" dt="2020-03-19T22:28:08.275" v="15504"/>
        <pc:sldMkLst>
          <pc:docMk/>
          <pc:sldMk cId="868484043" sldId="294"/>
        </pc:sldMkLst>
        <pc:spChg chg="mod">
          <ac:chgData name="vincent dub" userId="a0f018b361be37f9" providerId="LiveId" clId="{AD9164B4-3408-4204-89EE-D0A4285E1FFD}" dt="2020-03-19T16:02:43.840" v="12900" actId="207"/>
          <ac:spMkLst>
            <pc:docMk/>
            <pc:sldMk cId="868484043" sldId="294"/>
            <ac:spMk id="2" creationId="{A4BD377E-7656-4412-98E4-E81915940D6D}"/>
          </ac:spMkLst>
        </pc:spChg>
        <pc:spChg chg="mod">
          <ac:chgData name="vincent dub" userId="a0f018b361be37f9" providerId="LiveId" clId="{AD9164B4-3408-4204-89EE-D0A4285E1FFD}" dt="2020-03-19T14:00:54.045" v="11169" actId="20577"/>
          <ac:spMkLst>
            <pc:docMk/>
            <pc:sldMk cId="868484043" sldId="294"/>
            <ac:spMk id="3" creationId="{1060585B-BA3C-4E8A-BEB3-D9C928331A3B}"/>
          </ac:spMkLst>
        </pc:spChg>
        <pc:picChg chg="add mod">
          <ac:chgData name="vincent dub" userId="a0f018b361be37f9" providerId="LiveId" clId="{AD9164B4-3408-4204-89EE-D0A4285E1FFD}" dt="2020-03-19T14:01:19.979" v="11174" actId="1076"/>
          <ac:picMkLst>
            <pc:docMk/>
            <pc:sldMk cId="868484043" sldId="294"/>
            <ac:picMk id="5" creationId="{637BCED5-4F80-4EAE-89CE-028ADFB16EF5}"/>
          </ac:picMkLst>
        </pc:picChg>
        <pc:picChg chg="add del">
          <ac:chgData name="vincent dub" userId="a0f018b361be37f9" providerId="LiveId" clId="{AD9164B4-3408-4204-89EE-D0A4285E1FFD}" dt="2020-03-19T22:15:43.890" v="15443" actId="478"/>
          <ac:picMkLst>
            <pc:docMk/>
            <pc:sldMk cId="868484043" sldId="294"/>
            <ac:picMk id="6" creationId="{B845B1F9-8E15-4162-9827-4DCE9298E675}"/>
          </ac:picMkLst>
        </pc:picChg>
        <pc:picChg chg="add mod">
          <ac:chgData name="vincent dub" userId="a0f018b361be37f9" providerId="LiveId" clId="{AD9164B4-3408-4204-89EE-D0A4285E1FFD}" dt="2020-03-19T22:28:08.275" v="15504"/>
          <ac:picMkLst>
            <pc:docMk/>
            <pc:sldMk cId="868484043" sldId="294"/>
            <ac:picMk id="7" creationId="{A6E74F21-3CE1-4CFD-953E-C1715118C42D}"/>
          </ac:picMkLst>
        </pc:picChg>
      </pc:sldChg>
      <pc:sldChg chg="addSp delSp modSp add">
        <pc:chgData name="vincent dub" userId="a0f018b361be37f9" providerId="LiveId" clId="{AD9164B4-3408-4204-89EE-D0A4285E1FFD}" dt="2020-03-19T22:28:18.201" v="15505"/>
        <pc:sldMkLst>
          <pc:docMk/>
          <pc:sldMk cId="4044724236" sldId="295"/>
        </pc:sldMkLst>
        <pc:spChg chg="mod">
          <ac:chgData name="vincent dub" userId="a0f018b361be37f9" providerId="LiveId" clId="{AD9164B4-3408-4204-89EE-D0A4285E1FFD}" dt="2020-03-19T16:02:48.231" v="12901" actId="207"/>
          <ac:spMkLst>
            <pc:docMk/>
            <pc:sldMk cId="4044724236" sldId="295"/>
            <ac:spMk id="2" creationId="{4F664FB9-06C4-4270-8FF1-271924FB835B}"/>
          </ac:spMkLst>
        </pc:spChg>
        <pc:spChg chg="mod">
          <ac:chgData name="vincent dub" userId="a0f018b361be37f9" providerId="LiveId" clId="{AD9164B4-3408-4204-89EE-D0A4285E1FFD}" dt="2020-03-19T14:12:25.997" v="11435" actId="1076"/>
          <ac:spMkLst>
            <pc:docMk/>
            <pc:sldMk cId="4044724236" sldId="295"/>
            <ac:spMk id="3" creationId="{B5B6EDC3-A89B-4F97-9A6F-0DEC99D60833}"/>
          </ac:spMkLst>
        </pc:spChg>
        <pc:picChg chg="add mod">
          <ac:chgData name="vincent dub" userId="a0f018b361be37f9" providerId="LiveId" clId="{AD9164B4-3408-4204-89EE-D0A4285E1FFD}" dt="2020-03-19T14:12:24.533" v="11434" actId="14100"/>
          <ac:picMkLst>
            <pc:docMk/>
            <pc:sldMk cId="4044724236" sldId="295"/>
            <ac:picMk id="5" creationId="{66109EFB-FF31-499D-9681-F6524B0E840B}"/>
          </ac:picMkLst>
        </pc:picChg>
        <pc:picChg chg="add del">
          <ac:chgData name="vincent dub" userId="a0f018b361be37f9" providerId="LiveId" clId="{AD9164B4-3408-4204-89EE-D0A4285E1FFD}" dt="2020-03-19T22:15:45.257" v="15444" actId="478"/>
          <ac:picMkLst>
            <pc:docMk/>
            <pc:sldMk cId="4044724236" sldId="295"/>
            <ac:picMk id="6" creationId="{BFFE3FBD-1021-494D-B6F6-F21F4478B27C}"/>
          </ac:picMkLst>
        </pc:picChg>
        <pc:picChg chg="add mod">
          <ac:chgData name="vincent dub" userId="a0f018b361be37f9" providerId="LiveId" clId="{AD9164B4-3408-4204-89EE-D0A4285E1FFD}" dt="2020-03-19T22:28:18.201" v="15505"/>
          <ac:picMkLst>
            <pc:docMk/>
            <pc:sldMk cId="4044724236" sldId="295"/>
            <ac:picMk id="7" creationId="{0095E013-8AA5-4809-94BD-C94E378BE2E0}"/>
          </ac:picMkLst>
        </pc:picChg>
      </pc:sldChg>
      <pc:sldChg chg="addSp delSp modSp add">
        <pc:chgData name="vincent dub" userId="a0f018b361be37f9" providerId="LiveId" clId="{AD9164B4-3408-4204-89EE-D0A4285E1FFD}" dt="2020-03-19T22:28:42.181" v="15506"/>
        <pc:sldMkLst>
          <pc:docMk/>
          <pc:sldMk cId="920273181" sldId="296"/>
        </pc:sldMkLst>
        <pc:spChg chg="mod">
          <ac:chgData name="vincent dub" userId="a0f018b361be37f9" providerId="LiveId" clId="{AD9164B4-3408-4204-89EE-D0A4285E1FFD}" dt="2020-03-19T16:02:54.224" v="12902" actId="207"/>
          <ac:spMkLst>
            <pc:docMk/>
            <pc:sldMk cId="920273181" sldId="296"/>
            <ac:spMk id="2" creationId="{1FE4D82C-CA30-4107-8FB2-65F8E6B8DABE}"/>
          </ac:spMkLst>
        </pc:spChg>
        <pc:spChg chg="mod">
          <ac:chgData name="vincent dub" userId="a0f018b361be37f9" providerId="LiveId" clId="{AD9164B4-3408-4204-89EE-D0A4285E1FFD}" dt="2020-03-19T14:14:08.933" v="11615" actId="20577"/>
          <ac:spMkLst>
            <pc:docMk/>
            <pc:sldMk cId="920273181" sldId="296"/>
            <ac:spMk id="3" creationId="{FFF9675C-2735-4121-947E-BA4BADB0207B}"/>
          </ac:spMkLst>
        </pc:spChg>
        <pc:picChg chg="add mod">
          <ac:chgData name="vincent dub" userId="a0f018b361be37f9" providerId="LiveId" clId="{AD9164B4-3408-4204-89EE-D0A4285E1FFD}" dt="2020-03-19T15:28:19.796" v="11621" actId="1076"/>
          <ac:picMkLst>
            <pc:docMk/>
            <pc:sldMk cId="920273181" sldId="296"/>
            <ac:picMk id="5" creationId="{520B480F-685D-4753-A325-57607AC00438}"/>
          </ac:picMkLst>
        </pc:picChg>
        <pc:picChg chg="add del">
          <ac:chgData name="vincent dub" userId="a0f018b361be37f9" providerId="LiveId" clId="{AD9164B4-3408-4204-89EE-D0A4285E1FFD}" dt="2020-03-19T22:15:46.556" v="15445" actId="478"/>
          <ac:picMkLst>
            <pc:docMk/>
            <pc:sldMk cId="920273181" sldId="296"/>
            <ac:picMk id="6" creationId="{87383E1F-B05F-4298-87AA-6793397A22CE}"/>
          </ac:picMkLst>
        </pc:picChg>
        <pc:picChg chg="add mod">
          <ac:chgData name="vincent dub" userId="a0f018b361be37f9" providerId="LiveId" clId="{AD9164B4-3408-4204-89EE-D0A4285E1FFD}" dt="2020-03-19T22:28:42.181" v="15506"/>
          <ac:picMkLst>
            <pc:docMk/>
            <pc:sldMk cId="920273181" sldId="296"/>
            <ac:picMk id="7" creationId="{3D9AEF5A-A552-4DB2-B651-C0A2FE22CA2C}"/>
          </ac:picMkLst>
        </pc:picChg>
      </pc:sldChg>
      <pc:sldChg chg="addSp delSp modSp add">
        <pc:chgData name="vincent dub" userId="a0f018b361be37f9" providerId="LiveId" clId="{AD9164B4-3408-4204-89EE-D0A4285E1FFD}" dt="2020-03-19T22:40:09.302" v="15577"/>
        <pc:sldMkLst>
          <pc:docMk/>
          <pc:sldMk cId="2678498975" sldId="297"/>
        </pc:sldMkLst>
        <pc:spChg chg="mod">
          <ac:chgData name="vincent dub" userId="a0f018b361be37f9" providerId="LiveId" clId="{AD9164B4-3408-4204-89EE-D0A4285E1FFD}" dt="2020-03-19T16:03:13.804" v="12903" actId="207"/>
          <ac:spMkLst>
            <pc:docMk/>
            <pc:sldMk cId="2678498975" sldId="297"/>
            <ac:spMk id="2" creationId="{4FCB2695-9310-4F04-B5A1-27DE0CEC97DE}"/>
          </ac:spMkLst>
        </pc:spChg>
        <pc:spChg chg="mod">
          <ac:chgData name="vincent dub" userId="a0f018b361be37f9" providerId="LiveId" clId="{AD9164B4-3408-4204-89EE-D0A4285E1FFD}" dt="2020-03-19T15:31:36" v="11746" actId="20577"/>
          <ac:spMkLst>
            <pc:docMk/>
            <pc:sldMk cId="2678498975" sldId="297"/>
            <ac:spMk id="3" creationId="{CF31E837-6692-47FC-BF69-519D1D1CC779}"/>
          </ac:spMkLst>
        </pc:spChg>
        <pc:picChg chg="add mod">
          <ac:chgData name="vincent dub" userId="a0f018b361be37f9" providerId="LiveId" clId="{AD9164B4-3408-4204-89EE-D0A4285E1FFD}" dt="2020-03-19T15:32:10.015" v="11753" actId="1076"/>
          <ac:picMkLst>
            <pc:docMk/>
            <pc:sldMk cId="2678498975" sldId="297"/>
            <ac:picMk id="5" creationId="{BCBF52A9-6B99-4CEE-81B9-A22344CEDF0B}"/>
          </ac:picMkLst>
        </pc:picChg>
        <pc:picChg chg="add del">
          <ac:chgData name="vincent dub" userId="a0f018b361be37f9" providerId="LiveId" clId="{AD9164B4-3408-4204-89EE-D0A4285E1FFD}" dt="2020-03-19T22:15:47.850" v="15446" actId="478"/>
          <ac:picMkLst>
            <pc:docMk/>
            <pc:sldMk cId="2678498975" sldId="297"/>
            <ac:picMk id="6" creationId="{48F463C9-1EFE-4DDB-BBFB-B6113D637F34}"/>
          </ac:picMkLst>
        </pc:picChg>
        <pc:picChg chg="add mod">
          <ac:chgData name="vincent dub" userId="a0f018b361be37f9" providerId="LiveId" clId="{AD9164B4-3408-4204-89EE-D0A4285E1FFD}" dt="2020-03-19T22:40:09.302" v="15577"/>
          <ac:picMkLst>
            <pc:docMk/>
            <pc:sldMk cId="2678498975" sldId="297"/>
            <ac:picMk id="7" creationId="{B18BB6C8-B90D-47F7-BAE6-AF7AFFC1240D}"/>
          </ac:picMkLst>
        </pc:picChg>
      </pc:sldChg>
      <pc:sldChg chg="addSp delSp modSp add">
        <pc:chgData name="vincent dub" userId="a0f018b361be37f9" providerId="LiveId" clId="{AD9164B4-3408-4204-89EE-D0A4285E1FFD}" dt="2020-03-19T22:39:25.624" v="15576"/>
        <pc:sldMkLst>
          <pc:docMk/>
          <pc:sldMk cId="3501334379" sldId="298"/>
        </pc:sldMkLst>
        <pc:spChg chg="mod">
          <ac:chgData name="vincent dub" userId="a0f018b361be37f9" providerId="LiveId" clId="{AD9164B4-3408-4204-89EE-D0A4285E1FFD}" dt="2020-03-19T16:03:21.523" v="12904" actId="207"/>
          <ac:spMkLst>
            <pc:docMk/>
            <pc:sldMk cId="3501334379" sldId="298"/>
            <ac:spMk id="2" creationId="{122EB989-5C04-419E-A9A3-60C6B0E2DEF3}"/>
          </ac:spMkLst>
        </pc:spChg>
        <pc:spChg chg="mod">
          <ac:chgData name="vincent dub" userId="a0f018b361be37f9" providerId="LiveId" clId="{AD9164B4-3408-4204-89EE-D0A4285E1FFD}" dt="2020-03-19T15:38:11.410" v="12035" actId="20577"/>
          <ac:spMkLst>
            <pc:docMk/>
            <pc:sldMk cId="3501334379" sldId="298"/>
            <ac:spMk id="3" creationId="{DD4C186A-D068-4FFD-94F2-4AA2F1D085AA}"/>
          </ac:spMkLst>
        </pc:spChg>
        <pc:picChg chg="add mod">
          <ac:chgData name="vincent dub" userId="a0f018b361be37f9" providerId="LiveId" clId="{AD9164B4-3408-4204-89EE-D0A4285E1FFD}" dt="2020-03-19T15:36:31.823" v="11856" actId="14100"/>
          <ac:picMkLst>
            <pc:docMk/>
            <pc:sldMk cId="3501334379" sldId="298"/>
            <ac:picMk id="5" creationId="{03D56D93-5A63-4BD4-85D7-F70DCE03FC5C}"/>
          </ac:picMkLst>
        </pc:picChg>
        <pc:picChg chg="add del">
          <ac:chgData name="vincent dub" userId="a0f018b361be37f9" providerId="LiveId" clId="{AD9164B4-3408-4204-89EE-D0A4285E1FFD}" dt="2020-03-19T22:15:49.055" v="15447" actId="478"/>
          <ac:picMkLst>
            <pc:docMk/>
            <pc:sldMk cId="3501334379" sldId="298"/>
            <ac:picMk id="6" creationId="{3FCF1FE9-E597-48FE-AB80-24AAC608FAFC}"/>
          </ac:picMkLst>
        </pc:picChg>
        <pc:picChg chg="add mod">
          <ac:chgData name="vincent dub" userId="a0f018b361be37f9" providerId="LiveId" clId="{AD9164B4-3408-4204-89EE-D0A4285E1FFD}" dt="2020-03-19T22:39:25.624" v="15576"/>
          <ac:picMkLst>
            <pc:docMk/>
            <pc:sldMk cId="3501334379" sldId="298"/>
            <ac:picMk id="7" creationId="{08A68283-8424-47A2-895F-146D5714AE4D}"/>
          </ac:picMkLst>
        </pc:picChg>
      </pc:sldChg>
      <pc:sldChg chg="addSp delSp modSp add">
        <pc:chgData name="vincent dub" userId="a0f018b361be37f9" providerId="LiveId" clId="{AD9164B4-3408-4204-89EE-D0A4285E1FFD}" dt="2020-03-19T22:29:02.316" v="15508"/>
        <pc:sldMkLst>
          <pc:docMk/>
          <pc:sldMk cId="1219291164" sldId="299"/>
        </pc:sldMkLst>
        <pc:spChg chg="mod">
          <ac:chgData name="vincent dub" userId="a0f018b361be37f9" providerId="LiveId" clId="{AD9164B4-3408-4204-89EE-D0A4285E1FFD}" dt="2020-03-19T16:03:28.825" v="12905" actId="207"/>
          <ac:spMkLst>
            <pc:docMk/>
            <pc:sldMk cId="1219291164" sldId="299"/>
            <ac:spMk id="2" creationId="{306A3D01-1BF8-4C66-AADB-7CA04103B8D0}"/>
          </ac:spMkLst>
        </pc:spChg>
        <pc:spChg chg="mod">
          <ac:chgData name="vincent dub" userId="a0f018b361be37f9" providerId="LiveId" clId="{AD9164B4-3408-4204-89EE-D0A4285E1FFD}" dt="2020-03-19T15:40:50.742" v="12359" actId="20577"/>
          <ac:spMkLst>
            <pc:docMk/>
            <pc:sldMk cId="1219291164" sldId="299"/>
            <ac:spMk id="3" creationId="{E2474336-CCE5-4806-9CB3-33DD74A77CCB}"/>
          </ac:spMkLst>
        </pc:spChg>
        <pc:picChg chg="add mod">
          <ac:chgData name="vincent dub" userId="a0f018b361be37f9" providerId="LiveId" clId="{AD9164B4-3408-4204-89EE-D0A4285E1FFD}" dt="2020-03-19T15:41:39.801" v="12364" actId="1076"/>
          <ac:picMkLst>
            <pc:docMk/>
            <pc:sldMk cId="1219291164" sldId="299"/>
            <ac:picMk id="5" creationId="{9C016920-531B-4B1A-BB91-41864585F8F3}"/>
          </ac:picMkLst>
        </pc:picChg>
        <pc:picChg chg="add del">
          <ac:chgData name="vincent dub" userId="a0f018b361be37f9" providerId="LiveId" clId="{AD9164B4-3408-4204-89EE-D0A4285E1FFD}" dt="2020-03-19T22:15:50.556" v="15448" actId="478"/>
          <ac:picMkLst>
            <pc:docMk/>
            <pc:sldMk cId="1219291164" sldId="299"/>
            <ac:picMk id="6" creationId="{5DD45080-3EBB-4452-83FE-41E79411559D}"/>
          </ac:picMkLst>
        </pc:picChg>
        <pc:picChg chg="add mod">
          <ac:chgData name="vincent dub" userId="a0f018b361be37f9" providerId="LiveId" clId="{AD9164B4-3408-4204-89EE-D0A4285E1FFD}" dt="2020-03-19T22:29:02.316" v="15508"/>
          <ac:picMkLst>
            <pc:docMk/>
            <pc:sldMk cId="1219291164" sldId="299"/>
            <ac:picMk id="7" creationId="{AEF460F2-3D0A-407B-A4F3-D5569BA3219E}"/>
          </ac:picMkLst>
        </pc:picChg>
      </pc:sldChg>
      <pc:sldChg chg="addSp delSp modSp add">
        <pc:chgData name="vincent dub" userId="a0f018b361be37f9" providerId="LiveId" clId="{AD9164B4-3408-4204-89EE-D0A4285E1FFD}" dt="2020-03-19T22:29:09.931" v="15509"/>
        <pc:sldMkLst>
          <pc:docMk/>
          <pc:sldMk cId="3754747997" sldId="300"/>
        </pc:sldMkLst>
        <pc:spChg chg="mod">
          <ac:chgData name="vincent dub" userId="a0f018b361be37f9" providerId="LiveId" clId="{AD9164B4-3408-4204-89EE-D0A4285E1FFD}" dt="2020-03-19T16:03:46.639" v="12906" actId="207"/>
          <ac:spMkLst>
            <pc:docMk/>
            <pc:sldMk cId="3754747997" sldId="300"/>
            <ac:spMk id="2" creationId="{A45D4E2F-894A-477F-B115-8ECDD0C256C4}"/>
          </ac:spMkLst>
        </pc:spChg>
        <pc:spChg chg="mod">
          <ac:chgData name="vincent dub" userId="a0f018b361be37f9" providerId="LiveId" clId="{AD9164B4-3408-4204-89EE-D0A4285E1FFD}" dt="2020-03-19T15:44:31.650" v="12539" actId="20577"/>
          <ac:spMkLst>
            <pc:docMk/>
            <pc:sldMk cId="3754747997" sldId="300"/>
            <ac:spMk id="3" creationId="{5E6DE81D-1138-4469-A5B9-FB91130440F4}"/>
          </ac:spMkLst>
        </pc:spChg>
        <pc:picChg chg="add mod">
          <ac:chgData name="vincent dub" userId="a0f018b361be37f9" providerId="LiveId" clId="{AD9164B4-3408-4204-89EE-D0A4285E1FFD}" dt="2020-03-19T15:45:01.740" v="12543" actId="14100"/>
          <ac:picMkLst>
            <pc:docMk/>
            <pc:sldMk cId="3754747997" sldId="300"/>
            <ac:picMk id="5" creationId="{85F881BC-4C27-42B1-A428-4F7880950120}"/>
          </ac:picMkLst>
        </pc:picChg>
        <pc:picChg chg="add del">
          <ac:chgData name="vincent dub" userId="a0f018b361be37f9" providerId="LiveId" clId="{AD9164B4-3408-4204-89EE-D0A4285E1FFD}" dt="2020-03-19T22:15:51.850" v="15449" actId="478"/>
          <ac:picMkLst>
            <pc:docMk/>
            <pc:sldMk cId="3754747997" sldId="300"/>
            <ac:picMk id="6" creationId="{F543EF43-3DB4-43BF-A4A2-F5416438D195}"/>
          </ac:picMkLst>
        </pc:picChg>
        <pc:picChg chg="add mod">
          <ac:chgData name="vincent dub" userId="a0f018b361be37f9" providerId="LiveId" clId="{AD9164B4-3408-4204-89EE-D0A4285E1FFD}" dt="2020-03-19T22:29:09.931" v="15509"/>
          <ac:picMkLst>
            <pc:docMk/>
            <pc:sldMk cId="3754747997" sldId="300"/>
            <ac:picMk id="7" creationId="{87037412-1C0D-4185-BEE0-415EC90A9248}"/>
          </ac:picMkLst>
        </pc:picChg>
      </pc:sldChg>
      <pc:sldChg chg="addSp delSp modSp add">
        <pc:chgData name="vincent dub" userId="a0f018b361be37f9" providerId="LiveId" clId="{AD9164B4-3408-4204-89EE-D0A4285E1FFD}" dt="2020-03-19T22:29:19.309" v="15510"/>
        <pc:sldMkLst>
          <pc:docMk/>
          <pc:sldMk cId="3910778478" sldId="301"/>
        </pc:sldMkLst>
        <pc:spChg chg="mod">
          <ac:chgData name="vincent dub" userId="a0f018b361be37f9" providerId="LiveId" clId="{AD9164B4-3408-4204-89EE-D0A4285E1FFD}" dt="2020-03-19T16:03:52.267" v="12907" actId="207"/>
          <ac:spMkLst>
            <pc:docMk/>
            <pc:sldMk cId="3910778478" sldId="301"/>
            <ac:spMk id="2" creationId="{7E9D10BD-CDF2-4797-B251-F91C9CD5016E}"/>
          </ac:spMkLst>
        </pc:spChg>
        <pc:spChg chg="mod">
          <ac:chgData name="vincent dub" userId="a0f018b361be37f9" providerId="LiveId" clId="{AD9164B4-3408-4204-89EE-D0A4285E1FFD}" dt="2020-03-19T15:51:51.956" v="12775" actId="20577"/>
          <ac:spMkLst>
            <pc:docMk/>
            <pc:sldMk cId="3910778478" sldId="301"/>
            <ac:spMk id="3" creationId="{D9BA6A5F-DB9C-4EAF-A4F5-BA847F7BB622}"/>
          </ac:spMkLst>
        </pc:spChg>
        <pc:picChg chg="add mod">
          <ac:chgData name="vincent dub" userId="a0f018b361be37f9" providerId="LiveId" clId="{AD9164B4-3408-4204-89EE-D0A4285E1FFD}" dt="2020-03-19T15:51:36.243" v="12736" actId="1076"/>
          <ac:picMkLst>
            <pc:docMk/>
            <pc:sldMk cId="3910778478" sldId="301"/>
            <ac:picMk id="5" creationId="{89DBFD8A-63E2-467E-A93E-28CBAFDDD3B7}"/>
          </ac:picMkLst>
        </pc:picChg>
        <pc:picChg chg="add del">
          <ac:chgData name="vincent dub" userId="a0f018b361be37f9" providerId="LiveId" clId="{AD9164B4-3408-4204-89EE-D0A4285E1FFD}" dt="2020-03-19T22:15:53.556" v="15450" actId="478"/>
          <ac:picMkLst>
            <pc:docMk/>
            <pc:sldMk cId="3910778478" sldId="301"/>
            <ac:picMk id="6" creationId="{B59DAFA3-1A40-44AC-9976-AC2EA122FFF1}"/>
          </ac:picMkLst>
        </pc:picChg>
        <pc:picChg chg="add mod">
          <ac:chgData name="vincent dub" userId="a0f018b361be37f9" providerId="LiveId" clId="{AD9164B4-3408-4204-89EE-D0A4285E1FFD}" dt="2020-03-19T22:29:19.309" v="15510"/>
          <ac:picMkLst>
            <pc:docMk/>
            <pc:sldMk cId="3910778478" sldId="301"/>
            <ac:picMk id="7" creationId="{69511615-3AC3-4891-AB39-F0DCC7B2E114}"/>
          </ac:picMkLst>
        </pc:picChg>
      </pc:sldChg>
      <pc:sldChg chg="addSp delSp modSp add">
        <pc:chgData name="vincent dub" userId="a0f018b361be37f9" providerId="LiveId" clId="{AD9164B4-3408-4204-89EE-D0A4285E1FFD}" dt="2020-03-19T22:29:28.231" v="15511"/>
        <pc:sldMkLst>
          <pc:docMk/>
          <pc:sldMk cId="3452181394" sldId="302"/>
        </pc:sldMkLst>
        <pc:spChg chg="mod">
          <ac:chgData name="vincent dub" userId="a0f018b361be37f9" providerId="LiveId" clId="{AD9164B4-3408-4204-89EE-D0A4285E1FFD}" dt="2020-03-19T16:15:42.378" v="13137" actId="207"/>
          <ac:spMkLst>
            <pc:docMk/>
            <pc:sldMk cId="3452181394" sldId="302"/>
            <ac:spMk id="2" creationId="{F3BEC61C-CAF8-4F06-B803-FB1B78687FEE}"/>
          </ac:spMkLst>
        </pc:spChg>
        <pc:spChg chg="mod">
          <ac:chgData name="vincent dub" userId="a0f018b361be37f9" providerId="LiveId" clId="{AD9164B4-3408-4204-89EE-D0A4285E1FFD}" dt="2020-03-19T16:15:29.483" v="13136" actId="5793"/>
          <ac:spMkLst>
            <pc:docMk/>
            <pc:sldMk cId="3452181394" sldId="302"/>
            <ac:spMk id="3" creationId="{13DD42E9-1FD4-414F-B407-53719EA08650}"/>
          </ac:spMkLst>
        </pc:spChg>
        <pc:picChg chg="add mod">
          <ac:chgData name="vincent dub" userId="a0f018b361be37f9" providerId="LiveId" clId="{AD9164B4-3408-4204-89EE-D0A4285E1FFD}" dt="2020-03-19T16:14:46.607" v="13135" actId="14100"/>
          <ac:picMkLst>
            <pc:docMk/>
            <pc:sldMk cId="3452181394" sldId="302"/>
            <ac:picMk id="5" creationId="{956E30C1-E459-4AE2-9D12-BEA8F4476633}"/>
          </ac:picMkLst>
        </pc:picChg>
        <pc:picChg chg="add del">
          <ac:chgData name="vincent dub" userId="a0f018b361be37f9" providerId="LiveId" clId="{AD9164B4-3408-4204-89EE-D0A4285E1FFD}" dt="2020-03-19T22:15:54.940" v="15451" actId="478"/>
          <ac:picMkLst>
            <pc:docMk/>
            <pc:sldMk cId="3452181394" sldId="302"/>
            <ac:picMk id="6" creationId="{976ADE25-1207-4C96-A25E-F6E3C2186247}"/>
          </ac:picMkLst>
        </pc:picChg>
        <pc:picChg chg="add mod">
          <ac:chgData name="vincent dub" userId="a0f018b361be37f9" providerId="LiveId" clId="{AD9164B4-3408-4204-89EE-D0A4285E1FFD}" dt="2020-03-19T22:29:28.231" v="15511"/>
          <ac:picMkLst>
            <pc:docMk/>
            <pc:sldMk cId="3452181394" sldId="302"/>
            <ac:picMk id="7" creationId="{909EAFF3-DFF6-4E17-83A9-2FCAF663DA9A}"/>
          </ac:picMkLst>
        </pc:picChg>
      </pc:sldChg>
      <pc:sldChg chg="add del">
        <pc:chgData name="vincent dub" userId="a0f018b361be37f9" providerId="LiveId" clId="{AD9164B4-3408-4204-89EE-D0A4285E1FFD}" dt="2020-03-19T21:30:15.233" v="13426" actId="47"/>
        <pc:sldMkLst>
          <pc:docMk/>
          <pc:sldMk cId="2825476981" sldId="303"/>
        </pc:sldMkLst>
      </pc:sldChg>
      <pc:sldChg chg="addSp modSp add">
        <pc:chgData name="vincent dub" userId="a0f018b361be37f9" providerId="LiveId" clId="{AD9164B4-3408-4204-89EE-D0A4285E1FFD}" dt="2020-03-19T22:29:47.386" v="15512"/>
        <pc:sldMkLst>
          <pc:docMk/>
          <pc:sldMk cId="3789386774" sldId="303"/>
        </pc:sldMkLst>
        <pc:spChg chg="mod">
          <ac:chgData name="vincent dub" userId="a0f018b361be37f9" providerId="LiveId" clId="{AD9164B4-3408-4204-89EE-D0A4285E1FFD}" dt="2020-03-19T21:33:40.339" v="13710" actId="207"/>
          <ac:spMkLst>
            <pc:docMk/>
            <pc:sldMk cId="3789386774" sldId="303"/>
            <ac:spMk id="2" creationId="{BAB65DFA-FB57-4706-9CA1-9439558159E8}"/>
          </ac:spMkLst>
        </pc:spChg>
        <pc:spChg chg="mod">
          <ac:chgData name="vincent dub" userId="a0f018b361be37f9" providerId="LiveId" clId="{AD9164B4-3408-4204-89EE-D0A4285E1FFD}" dt="2020-03-19T21:33:20.820" v="13709" actId="20577"/>
          <ac:spMkLst>
            <pc:docMk/>
            <pc:sldMk cId="3789386774" sldId="303"/>
            <ac:spMk id="3" creationId="{39E44B18-E74D-4FF2-9CBB-CE1018636B17}"/>
          </ac:spMkLst>
        </pc:spChg>
        <pc:picChg chg="add mod">
          <ac:chgData name="vincent dub" userId="a0f018b361be37f9" providerId="LiveId" clId="{AD9164B4-3408-4204-89EE-D0A4285E1FFD}" dt="2020-03-19T21:32:52.088" v="13650" actId="1076"/>
          <ac:picMkLst>
            <pc:docMk/>
            <pc:sldMk cId="3789386774" sldId="303"/>
            <ac:picMk id="5" creationId="{29EDB793-F662-45C4-9A6B-955F04B5D645}"/>
          </ac:picMkLst>
        </pc:picChg>
        <pc:picChg chg="add">
          <ac:chgData name="vincent dub" userId="a0f018b361be37f9" providerId="LiveId" clId="{AD9164B4-3408-4204-89EE-D0A4285E1FFD}" dt="2020-03-19T22:29:47.386" v="15512"/>
          <ac:picMkLst>
            <pc:docMk/>
            <pc:sldMk cId="3789386774" sldId="303"/>
            <ac:picMk id="6" creationId="{46B636E0-4CD9-402D-A450-BE77940B6C3D}"/>
          </ac:picMkLst>
        </pc:picChg>
      </pc:sldChg>
      <pc:sldChg chg="addSp modSp add">
        <pc:chgData name="vincent dub" userId="a0f018b361be37f9" providerId="LiveId" clId="{AD9164B4-3408-4204-89EE-D0A4285E1FFD}" dt="2020-03-19T22:02:07.678" v="15072"/>
        <pc:sldMkLst>
          <pc:docMk/>
          <pc:sldMk cId="890646029" sldId="304"/>
        </pc:sldMkLst>
        <pc:spChg chg="mod">
          <ac:chgData name="vincent dub" userId="a0f018b361be37f9" providerId="LiveId" clId="{AD9164B4-3408-4204-89EE-D0A4285E1FFD}" dt="2020-03-19T21:51:13.265" v="14639" actId="20577"/>
          <ac:spMkLst>
            <pc:docMk/>
            <pc:sldMk cId="890646029" sldId="304"/>
            <ac:spMk id="2" creationId="{9B720FFB-2297-4A2E-8002-C2F772D8BB05}"/>
          </ac:spMkLst>
        </pc:spChg>
        <pc:spChg chg="mod">
          <ac:chgData name="vincent dub" userId="a0f018b361be37f9" providerId="LiveId" clId="{AD9164B4-3408-4204-89EE-D0A4285E1FFD}" dt="2020-03-19T21:50:13.090" v="14627" actId="27636"/>
          <ac:spMkLst>
            <pc:docMk/>
            <pc:sldMk cId="890646029" sldId="304"/>
            <ac:spMk id="3" creationId="{0992E69E-11DC-4BD4-A8E6-856938CE7EEA}"/>
          </ac:spMkLst>
        </pc:spChg>
        <pc:spChg chg="add mod">
          <ac:chgData name="vincent dub" userId="a0f018b361be37f9" providerId="LiveId" clId="{AD9164B4-3408-4204-89EE-D0A4285E1FFD}" dt="2020-03-19T21:50:22.533" v="14628" actId="1076"/>
          <ac:spMkLst>
            <pc:docMk/>
            <pc:sldMk cId="890646029" sldId="304"/>
            <ac:spMk id="4" creationId="{2F512419-2260-461C-8DFD-2DF2747E7733}"/>
          </ac:spMkLst>
        </pc:spChg>
        <pc:spChg chg="add mod">
          <ac:chgData name="vincent dub" userId="a0f018b361be37f9" providerId="LiveId" clId="{AD9164B4-3408-4204-89EE-D0A4285E1FFD}" dt="2020-03-19T21:50:30.976" v="14629" actId="11529"/>
          <ac:spMkLst>
            <pc:docMk/>
            <pc:sldMk cId="890646029" sldId="304"/>
            <ac:spMk id="5" creationId="{71BA5E02-6FB1-4F6A-8D4F-B30F14CDE54B}"/>
          </ac:spMkLst>
        </pc:spChg>
        <pc:spChg chg="add mod">
          <ac:chgData name="vincent dub" userId="a0f018b361be37f9" providerId="LiveId" clId="{AD9164B4-3408-4204-89EE-D0A4285E1FFD}" dt="2020-03-19T21:50:44.413" v="14631" actId="1076"/>
          <ac:spMkLst>
            <pc:docMk/>
            <pc:sldMk cId="890646029" sldId="304"/>
            <ac:spMk id="6" creationId="{D34ED25D-DD95-4EF6-A74C-49D96C8B79CD}"/>
          </ac:spMkLst>
        </pc:spChg>
        <pc:spChg chg="add mod">
          <ac:chgData name="vincent dub" userId="a0f018b361be37f9" providerId="LiveId" clId="{AD9164B4-3408-4204-89EE-D0A4285E1FFD}" dt="2020-03-19T21:50:54.762" v="14633" actId="1076"/>
          <ac:spMkLst>
            <pc:docMk/>
            <pc:sldMk cId="890646029" sldId="304"/>
            <ac:spMk id="7" creationId="{B9BABC56-635B-4461-8962-3B229ADF5F91}"/>
          </ac:spMkLst>
        </pc:spChg>
        <pc:spChg chg="add mod">
          <ac:chgData name="vincent dub" userId="a0f018b361be37f9" providerId="LiveId" clId="{AD9164B4-3408-4204-89EE-D0A4285E1FFD}" dt="2020-03-19T21:51:01.234" v="14635" actId="1076"/>
          <ac:spMkLst>
            <pc:docMk/>
            <pc:sldMk cId="890646029" sldId="304"/>
            <ac:spMk id="8" creationId="{8487DBFA-B450-40B3-8C5F-181EB7D9B02C}"/>
          </ac:spMkLst>
        </pc:spChg>
        <pc:picChg chg="add mod">
          <ac:chgData name="vincent dub" userId="a0f018b361be37f9" providerId="LiveId" clId="{AD9164B4-3408-4204-89EE-D0A4285E1FFD}" dt="2020-03-19T22:02:07.678" v="15072"/>
          <ac:picMkLst>
            <pc:docMk/>
            <pc:sldMk cId="890646029" sldId="304"/>
            <ac:picMk id="9" creationId="{8336BE79-80D2-4191-B95B-D066E0D56B97}"/>
          </ac:picMkLst>
        </pc:picChg>
      </pc:sldChg>
      <pc:sldChg chg="add del">
        <pc:chgData name="vincent dub" userId="a0f018b361be37f9" providerId="LiveId" clId="{AD9164B4-3408-4204-89EE-D0A4285E1FFD}" dt="2020-03-19T22:16:50.629" v="15453" actId="47"/>
        <pc:sldMkLst>
          <pc:docMk/>
          <pc:sldMk cId="1800620233" sldId="305"/>
        </pc:sldMkLst>
      </pc:sldChg>
      <pc:sldChg chg="add del">
        <pc:chgData name="vincent dub" userId="a0f018b361be37f9" providerId="LiveId" clId="{AD9164B4-3408-4204-89EE-D0A4285E1FFD}" dt="2020-03-19T22:19:45.896" v="15458" actId="47"/>
        <pc:sldMkLst>
          <pc:docMk/>
          <pc:sldMk cId="2985010350" sldId="305"/>
        </pc:sldMkLst>
      </pc:sldChg>
      <pc:sldChg chg="modSp add">
        <pc:chgData name="vincent dub" userId="a0f018b361be37f9" providerId="LiveId" clId="{AD9164B4-3408-4204-89EE-D0A4285E1FFD}" dt="2020-03-19T22:30:17.840" v="15515"/>
        <pc:sldMkLst>
          <pc:docMk/>
          <pc:sldMk cId="1490105506" sldId="306"/>
        </pc:sldMkLst>
        <pc:picChg chg="mod">
          <ac:chgData name="vincent dub" userId="a0f018b361be37f9" providerId="LiveId" clId="{AD9164B4-3408-4204-89EE-D0A4285E1FFD}" dt="2020-03-19T22:30:17.840" v="15515"/>
          <ac:picMkLst>
            <pc:docMk/>
            <pc:sldMk cId="1490105506" sldId="306"/>
            <ac:picMk id="8" creationId="{05CA4795-B16D-4DDD-9253-A77EDD214322}"/>
          </ac:picMkLst>
        </pc:picChg>
      </pc:sldChg>
      <pc:sldChg chg="modSp add">
        <pc:chgData name="vincent dub" userId="a0f018b361be37f9" providerId="LiveId" clId="{AD9164B4-3408-4204-89EE-D0A4285E1FFD}" dt="2020-03-19T22:30:08.640" v="15514"/>
        <pc:sldMkLst>
          <pc:docMk/>
          <pc:sldMk cId="3920417931" sldId="307"/>
        </pc:sldMkLst>
        <pc:picChg chg="mod">
          <ac:chgData name="vincent dub" userId="a0f018b361be37f9" providerId="LiveId" clId="{AD9164B4-3408-4204-89EE-D0A4285E1FFD}" dt="2020-03-19T22:30:08.640" v="15514"/>
          <ac:picMkLst>
            <pc:docMk/>
            <pc:sldMk cId="3920417931" sldId="307"/>
            <ac:picMk id="7" creationId="{C5422B29-88E6-436E-A0D7-04A253601688}"/>
          </ac:picMkLst>
        </pc:picChg>
      </pc:sldChg>
      <pc:sldChg chg="modSp add">
        <pc:chgData name="vincent dub" userId="a0f018b361be37f9" providerId="LiveId" clId="{AD9164B4-3408-4204-89EE-D0A4285E1FFD}" dt="2020-03-19T22:30:00.636" v="15513"/>
        <pc:sldMkLst>
          <pc:docMk/>
          <pc:sldMk cId="2236172736" sldId="308"/>
        </pc:sldMkLst>
        <pc:picChg chg="mod">
          <ac:chgData name="vincent dub" userId="a0f018b361be37f9" providerId="LiveId" clId="{AD9164B4-3408-4204-89EE-D0A4285E1FFD}" dt="2020-03-19T22:30:00.636" v="15513"/>
          <ac:picMkLst>
            <pc:docMk/>
            <pc:sldMk cId="2236172736" sldId="308"/>
            <ac:picMk id="9" creationId="{FF0B40D0-48C5-47A7-8A0B-C2EC30D8B7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png"/><Relationship Id="rId18" Type="http://schemas.openxmlformats.org/officeDocument/2006/relationships/image" Target="../media/image2.sv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17" Type="http://schemas.openxmlformats.org/officeDocument/2006/relationships/image" Target="../media/image1.png"/><Relationship Id="rId2" Type="http://schemas.openxmlformats.org/officeDocument/2006/relationships/image" Target="../media/image5.jpg"/><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www.youtube.com/watch?v=Q0JP_TV6sgY" TargetMode="Externa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2.svg"/><Relationship Id="rId5" Type="http://schemas.openxmlformats.org/officeDocument/2006/relationships/slide" Target="slide14.xml"/><Relationship Id="rId10" Type="http://schemas.openxmlformats.org/officeDocument/2006/relationships/image" Target="../media/image1.png"/><Relationship Id="rId4" Type="http://schemas.openxmlformats.org/officeDocument/2006/relationships/slide" Target="slide13.xml"/><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24.xml"/><Relationship Id="rId26" Type="http://schemas.openxmlformats.org/officeDocument/2006/relationships/slide" Target="slide46.xml"/><Relationship Id="rId39" Type="http://schemas.openxmlformats.org/officeDocument/2006/relationships/image" Target="../media/image2.svg"/><Relationship Id="rId21" Type="http://schemas.openxmlformats.org/officeDocument/2006/relationships/slide" Target="slide25.xml"/><Relationship Id="rId34" Type="http://schemas.openxmlformats.org/officeDocument/2006/relationships/slide" Target="slide38.xml"/><Relationship Id="rId7" Type="http://schemas.openxmlformats.org/officeDocument/2006/relationships/slide" Target="slide21.xml"/><Relationship Id="rId12" Type="http://schemas.openxmlformats.org/officeDocument/2006/relationships/slide" Target="slide32.xml"/><Relationship Id="rId17" Type="http://schemas.openxmlformats.org/officeDocument/2006/relationships/slide" Target="slide42.xml"/><Relationship Id="rId25" Type="http://schemas.openxmlformats.org/officeDocument/2006/relationships/slide" Target="slide35.xml"/><Relationship Id="rId33" Type="http://schemas.openxmlformats.org/officeDocument/2006/relationships/slide" Target="slide29.xml"/><Relationship Id="rId38" Type="http://schemas.openxmlformats.org/officeDocument/2006/relationships/image" Target="../media/image1.png"/><Relationship Id="rId2" Type="http://schemas.openxmlformats.org/officeDocument/2006/relationships/slide" Target="slide18.xml"/><Relationship Id="rId16" Type="http://schemas.openxmlformats.org/officeDocument/2006/relationships/slide" Target="slide33.xml"/><Relationship Id="rId20" Type="http://schemas.openxmlformats.org/officeDocument/2006/relationships/slide" Target="slide49.xml"/><Relationship Id="rId29"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2.xml"/><Relationship Id="rId24" Type="http://schemas.openxmlformats.org/officeDocument/2006/relationships/slide" Target="slide26.xml"/><Relationship Id="rId32" Type="http://schemas.openxmlformats.org/officeDocument/2006/relationships/slide" Target="slide47.xml"/><Relationship Id="rId37" Type="http://schemas.openxmlformats.org/officeDocument/2006/relationships/slide" Target="slide6.xml"/><Relationship Id="rId5" Type="http://schemas.openxmlformats.org/officeDocument/2006/relationships/slide" Target="slide40.xml"/><Relationship Id="rId15" Type="http://schemas.openxmlformats.org/officeDocument/2006/relationships/slide" Target="slide23.xml"/><Relationship Id="rId23" Type="http://schemas.openxmlformats.org/officeDocument/2006/relationships/slide" Target="slide45.xml"/><Relationship Id="rId28" Type="http://schemas.openxmlformats.org/officeDocument/2006/relationships/slide" Target="slide36.xml"/><Relationship Id="rId36" Type="http://schemas.openxmlformats.org/officeDocument/2006/relationships/slide" Target="slide39.xml"/><Relationship Id="rId10" Type="http://schemas.openxmlformats.org/officeDocument/2006/relationships/slide" Target="slide20.xml"/><Relationship Id="rId19" Type="http://schemas.openxmlformats.org/officeDocument/2006/relationships/slide" Target="slide34.xml"/><Relationship Id="rId31" Type="http://schemas.openxmlformats.org/officeDocument/2006/relationships/slide" Target="slide37.xml"/><Relationship Id="rId4" Type="http://schemas.openxmlformats.org/officeDocument/2006/relationships/slide" Target="slide52.xml"/><Relationship Id="rId9" Type="http://schemas.openxmlformats.org/officeDocument/2006/relationships/slide" Target="slide41.xml"/><Relationship Id="rId14" Type="http://schemas.openxmlformats.org/officeDocument/2006/relationships/slide" Target="slide48.xml"/><Relationship Id="rId22" Type="http://schemas.openxmlformats.org/officeDocument/2006/relationships/slide" Target="slide50.xml"/><Relationship Id="rId27" Type="http://schemas.openxmlformats.org/officeDocument/2006/relationships/slide" Target="slide27.xml"/><Relationship Id="rId30" Type="http://schemas.openxmlformats.org/officeDocument/2006/relationships/slide" Target="slide28.xml"/><Relationship Id="rId35" Type="http://schemas.openxmlformats.org/officeDocument/2006/relationships/slide" Target="slide30.xml"/><Relationship Id="rId8" Type="http://schemas.openxmlformats.org/officeDocument/2006/relationships/slide" Target="slide31.xml"/><Relationship Id="rId3" Type="http://schemas.openxmlformats.org/officeDocument/2006/relationships/slide" Target="slide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CBD37-36F7-4D8C-AF9C-424B2BA14B9F}"/>
              </a:ext>
            </a:extLst>
          </p:cNvPr>
          <p:cNvSpPr>
            <a:spLocks noGrp="1"/>
          </p:cNvSpPr>
          <p:nvPr>
            <p:ph type="ctrTitle"/>
          </p:nvPr>
        </p:nvSpPr>
        <p:spPr>
          <a:xfrm>
            <a:off x="2589213" y="1837678"/>
            <a:ext cx="8915399" cy="2263805"/>
          </a:xfrm>
        </p:spPr>
        <p:txBody>
          <a:bodyPr/>
          <a:lstStyle/>
          <a:p>
            <a:pPr algn="ctr"/>
            <a:r>
              <a:rPr lang="fr-FR" dirty="0"/>
              <a:t>Se maintenir en forme pendant le confinement</a:t>
            </a:r>
          </a:p>
        </p:txBody>
      </p:sp>
      <p:sp>
        <p:nvSpPr>
          <p:cNvPr id="3" name="Sous-titre 2">
            <a:extLst>
              <a:ext uri="{FF2B5EF4-FFF2-40B4-BE49-F238E27FC236}">
                <a16:creationId xmlns:a16="http://schemas.microsoft.com/office/drawing/2014/main" id="{932BCD8C-68F4-43E5-AFB5-0758EFA2DF90}"/>
              </a:ext>
            </a:extLst>
          </p:cNvPr>
          <p:cNvSpPr>
            <a:spLocks noGrp="1"/>
          </p:cNvSpPr>
          <p:nvPr>
            <p:ph type="subTitle" idx="1"/>
          </p:nvPr>
        </p:nvSpPr>
        <p:spPr/>
        <p:txBody>
          <a:bodyPr>
            <a:normAutofit lnSpcReduction="10000"/>
          </a:bodyPr>
          <a:lstStyle/>
          <a:p>
            <a:endParaRPr lang="fr-FR" dirty="0"/>
          </a:p>
          <a:p>
            <a:endParaRPr lang="fr-FR" dirty="0"/>
          </a:p>
          <a:p>
            <a:pPr algn="r"/>
            <a:r>
              <a:rPr lang="fr-FR" dirty="0"/>
              <a:t>Document proposé par </a:t>
            </a:r>
            <a:r>
              <a:rPr lang="fr-FR" dirty="0" err="1"/>
              <a:t>V.Duballet</a:t>
            </a:r>
            <a:r>
              <a:rPr lang="fr-FR" dirty="0"/>
              <a:t>, prof EPS au LP Jean Lurçat</a:t>
            </a:r>
          </a:p>
        </p:txBody>
      </p:sp>
    </p:spTree>
    <p:extLst>
      <p:ext uri="{BB962C8B-B14F-4D97-AF65-F5344CB8AC3E}">
        <p14:creationId xmlns:p14="http://schemas.microsoft.com/office/powerpoint/2010/main" val="128418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91057-7A75-417C-8054-37609C7CF5B2}"/>
              </a:ext>
            </a:extLst>
          </p:cNvPr>
          <p:cNvSpPr>
            <a:spLocks noGrp="1"/>
          </p:cNvSpPr>
          <p:nvPr>
            <p:ph type="title"/>
          </p:nvPr>
        </p:nvSpPr>
        <p:spPr>
          <a:xfrm>
            <a:off x="2321456" y="308841"/>
            <a:ext cx="8911687" cy="796317"/>
          </a:xfrm>
        </p:spPr>
        <p:txBody>
          <a:bodyPr>
            <a:normAutofit fontScale="90000"/>
          </a:bodyPr>
          <a:lstStyle/>
          <a:p>
            <a:r>
              <a:rPr lang="fr-FR" sz="4900" dirty="0"/>
              <a:t>Les étirements</a:t>
            </a:r>
            <a:br>
              <a:rPr lang="fr-FR" dirty="0"/>
            </a:br>
            <a:r>
              <a:rPr lang="fr-FR" sz="1800" dirty="0"/>
              <a:t>Choisir 6 étirements et maintenir la position sans à coups et sans douleurs pendant 20 s</a:t>
            </a:r>
          </a:p>
        </p:txBody>
      </p:sp>
      <p:graphicFrame>
        <p:nvGraphicFramePr>
          <p:cNvPr id="4" name="Tableau 4">
            <a:extLst>
              <a:ext uri="{FF2B5EF4-FFF2-40B4-BE49-F238E27FC236}">
                <a16:creationId xmlns:a16="http://schemas.microsoft.com/office/drawing/2014/main" id="{FC514B0F-1A59-40B0-B394-DF6AF7F9F4D3}"/>
              </a:ext>
            </a:extLst>
          </p:cNvPr>
          <p:cNvGraphicFramePr>
            <a:graphicFrameLocks noGrp="1"/>
          </p:cNvGraphicFramePr>
          <p:nvPr>
            <p:ph idx="1"/>
            <p:extLst>
              <p:ext uri="{D42A27DB-BD31-4B8C-83A1-F6EECF244321}">
                <p14:modId xmlns:p14="http://schemas.microsoft.com/office/powerpoint/2010/main" val="1590446385"/>
              </p:ext>
            </p:extLst>
          </p:nvPr>
        </p:nvGraphicFramePr>
        <p:xfrm>
          <a:off x="2104008" y="1674989"/>
          <a:ext cx="9712173" cy="5073242"/>
        </p:xfrm>
        <a:graphic>
          <a:graphicData uri="http://schemas.openxmlformats.org/drawingml/2006/table">
            <a:tbl>
              <a:tblPr firstRow="1" bandRow="1">
                <a:tableStyleId>{5C22544A-7EE6-4342-B048-85BDC9FD1C3A}</a:tableStyleId>
              </a:tblPr>
              <a:tblGrid>
                <a:gridCol w="3237391">
                  <a:extLst>
                    <a:ext uri="{9D8B030D-6E8A-4147-A177-3AD203B41FA5}">
                      <a16:colId xmlns:a16="http://schemas.microsoft.com/office/drawing/2014/main" val="210192660"/>
                    </a:ext>
                  </a:extLst>
                </a:gridCol>
                <a:gridCol w="3237391">
                  <a:extLst>
                    <a:ext uri="{9D8B030D-6E8A-4147-A177-3AD203B41FA5}">
                      <a16:colId xmlns:a16="http://schemas.microsoft.com/office/drawing/2014/main" val="2989414013"/>
                    </a:ext>
                  </a:extLst>
                </a:gridCol>
                <a:gridCol w="3237391">
                  <a:extLst>
                    <a:ext uri="{9D8B030D-6E8A-4147-A177-3AD203B41FA5}">
                      <a16:colId xmlns:a16="http://schemas.microsoft.com/office/drawing/2014/main" val="3415226907"/>
                    </a:ext>
                  </a:extLst>
                </a:gridCol>
              </a:tblGrid>
              <a:tr h="446738">
                <a:tc>
                  <a:txBody>
                    <a:bodyPr/>
                    <a:lstStyle/>
                    <a:p>
                      <a:r>
                        <a:rPr lang="fr-FR" dirty="0"/>
                        <a:t>Bas du corps</a:t>
                      </a:r>
                    </a:p>
                  </a:txBody>
                  <a:tcPr/>
                </a:tc>
                <a:tc>
                  <a:txBody>
                    <a:bodyPr/>
                    <a:lstStyle/>
                    <a:p>
                      <a:r>
                        <a:rPr lang="fr-FR" dirty="0"/>
                        <a:t>tronc</a:t>
                      </a:r>
                    </a:p>
                  </a:txBody>
                  <a:tcPr/>
                </a:tc>
                <a:tc>
                  <a:txBody>
                    <a:bodyPr/>
                    <a:lstStyle/>
                    <a:p>
                      <a:r>
                        <a:rPr lang="fr-FR" dirty="0"/>
                        <a:t>Haut du corps</a:t>
                      </a:r>
                    </a:p>
                  </a:txBody>
                  <a:tcPr/>
                </a:tc>
                <a:extLst>
                  <a:ext uri="{0D108BD9-81ED-4DB2-BD59-A6C34878D82A}">
                    <a16:rowId xmlns:a16="http://schemas.microsoft.com/office/drawing/2014/main" val="1895780887"/>
                  </a:ext>
                </a:extLst>
              </a:tr>
              <a:tr h="771084">
                <a:tc>
                  <a:txBody>
                    <a:bodyPr/>
                    <a:lstStyle/>
                    <a:p>
                      <a:endParaRPr lang="fr-FR" dirty="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829572998"/>
                  </a:ext>
                </a:extLst>
              </a:tr>
              <a:tr h="771084">
                <a:tc>
                  <a:txBody>
                    <a:bodyPr/>
                    <a:lstStyle/>
                    <a:p>
                      <a:endParaRPr lang="fr-FR" dirty="0"/>
                    </a:p>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3466242043"/>
                  </a:ext>
                </a:extLst>
              </a:tr>
              <a:tr h="771084">
                <a:tc>
                  <a:txBody>
                    <a:bodyPr/>
                    <a:lstStyle/>
                    <a:p>
                      <a:endParaRPr lang="fr-FR" dirty="0"/>
                    </a:p>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293921881"/>
                  </a:ext>
                </a:extLst>
              </a:tr>
              <a:tr h="771084">
                <a:tc>
                  <a:txBody>
                    <a:bodyPr/>
                    <a:lstStyle/>
                    <a:p>
                      <a:endParaRPr lang="fr-FR" dirty="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209493999"/>
                  </a:ext>
                </a:extLst>
              </a:tr>
              <a:tr h="771084">
                <a:tc>
                  <a:txBody>
                    <a:bodyPr/>
                    <a:lstStyle/>
                    <a:p>
                      <a:endParaRPr lang="fr-FR" dirty="0"/>
                    </a:p>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28787774"/>
                  </a:ext>
                </a:extLst>
              </a:tr>
              <a:tr h="771084">
                <a:tc>
                  <a:txBody>
                    <a:bodyPr/>
                    <a:lstStyle/>
                    <a:p>
                      <a:endParaRPr lang="fr-FR" dirty="0"/>
                    </a:p>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706365216"/>
                  </a:ext>
                </a:extLst>
              </a:tr>
            </a:tbl>
          </a:graphicData>
        </a:graphic>
      </p:graphicFrame>
      <p:pic>
        <p:nvPicPr>
          <p:cNvPr id="7" name="Image 6">
            <a:extLst>
              <a:ext uri="{FF2B5EF4-FFF2-40B4-BE49-F238E27FC236}">
                <a16:creationId xmlns:a16="http://schemas.microsoft.com/office/drawing/2014/main" id="{2BFF8CB3-0436-4F82-A9DB-6896B8054467}"/>
              </a:ext>
            </a:extLst>
          </p:cNvPr>
          <p:cNvPicPr>
            <a:picLocks noChangeAspect="1"/>
          </p:cNvPicPr>
          <p:nvPr/>
        </p:nvPicPr>
        <p:blipFill>
          <a:blip r:embed="rId2"/>
          <a:stretch>
            <a:fillRect/>
          </a:stretch>
        </p:blipFill>
        <p:spPr>
          <a:xfrm>
            <a:off x="5640686" y="2242134"/>
            <a:ext cx="2471460" cy="1107844"/>
          </a:xfrm>
          <a:prstGeom prst="rect">
            <a:avLst/>
          </a:prstGeom>
        </p:spPr>
      </p:pic>
      <p:pic>
        <p:nvPicPr>
          <p:cNvPr id="9" name="Image 8">
            <a:extLst>
              <a:ext uri="{FF2B5EF4-FFF2-40B4-BE49-F238E27FC236}">
                <a16:creationId xmlns:a16="http://schemas.microsoft.com/office/drawing/2014/main" id="{B7953599-042E-4912-9E34-C563F70A43EC}"/>
              </a:ext>
            </a:extLst>
          </p:cNvPr>
          <p:cNvPicPr>
            <a:picLocks noChangeAspect="1"/>
          </p:cNvPicPr>
          <p:nvPr/>
        </p:nvPicPr>
        <p:blipFill>
          <a:blip r:embed="rId3"/>
          <a:stretch>
            <a:fillRect/>
          </a:stretch>
        </p:blipFill>
        <p:spPr>
          <a:xfrm>
            <a:off x="5796719" y="3383600"/>
            <a:ext cx="2195094" cy="1620724"/>
          </a:xfrm>
          <a:prstGeom prst="rect">
            <a:avLst/>
          </a:prstGeom>
        </p:spPr>
      </p:pic>
      <p:pic>
        <p:nvPicPr>
          <p:cNvPr id="11" name="Image 10">
            <a:extLst>
              <a:ext uri="{FF2B5EF4-FFF2-40B4-BE49-F238E27FC236}">
                <a16:creationId xmlns:a16="http://schemas.microsoft.com/office/drawing/2014/main" id="{844E444D-009F-46AE-9009-150DEA5F8E4B}"/>
              </a:ext>
            </a:extLst>
          </p:cNvPr>
          <p:cNvPicPr>
            <a:picLocks noChangeAspect="1"/>
          </p:cNvPicPr>
          <p:nvPr/>
        </p:nvPicPr>
        <p:blipFill>
          <a:blip r:embed="rId4"/>
          <a:stretch>
            <a:fillRect/>
          </a:stretch>
        </p:blipFill>
        <p:spPr>
          <a:xfrm>
            <a:off x="5977466" y="5052504"/>
            <a:ext cx="1920058" cy="1107844"/>
          </a:xfrm>
          <a:prstGeom prst="rect">
            <a:avLst/>
          </a:prstGeom>
        </p:spPr>
      </p:pic>
      <p:pic>
        <p:nvPicPr>
          <p:cNvPr id="13" name="Image 12">
            <a:extLst>
              <a:ext uri="{FF2B5EF4-FFF2-40B4-BE49-F238E27FC236}">
                <a16:creationId xmlns:a16="http://schemas.microsoft.com/office/drawing/2014/main" id="{1E031F1B-A6D4-4358-9EBA-432427809FF1}"/>
              </a:ext>
            </a:extLst>
          </p:cNvPr>
          <p:cNvPicPr>
            <a:picLocks noChangeAspect="1"/>
          </p:cNvPicPr>
          <p:nvPr/>
        </p:nvPicPr>
        <p:blipFill>
          <a:blip r:embed="rId5"/>
          <a:stretch>
            <a:fillRect/>
          </a:stretch>
        </p:blipFill>
        <p:spPr>
          <a:xfrm>
            <a:off x="2502146" y="2229522"/>
            <a:ext cx="1085131" cy="1388709"/>
          </a:xfrm>
          <a:prstGeom prst="rect">
            <a:avLst/>
          </a:prstGeom>
        </p:spPr>
      </p:pic>
      <p:pic>
        <p:nvPicPr>
          <p:cNvPr id="15" name="Image 14">
            <a:extLst>
              <a:ext uri="{FF2B5EF4-FFF2-40B4-BE49-F238E27FC236}">
                <a16:creationId xmlns:a16="http://schemas.microsoft.com/office/drawing/2014/main" id="{F0135BA2-B862-405D-8C57-A44DFF4A3F6A}"/>
              </a:ext>
            </a:extLst>
          </p:cNvPr>
          <p:cNvPicPr>
            <a:picLocks noChangeAspect="1"/>
          </p:cNvPicPr>
          <p:nvPr/>
        </p:nvPicPr>
        <p:blipFill>
          <a:blip r:embed="rId6"/>
          <a:stretch>
            <a:fillRect/>
          </a:stretch>
        </p:blipFill>
        <p:spPr>
          <a:xfrm>
            <a:off x="3801484" y="2323532"/>
            <a:ext cx="1566821" cy="1230667"/>
          </a:xfrm>
          <a:prstGeom prst="rect">
            <a:avLst/>
          </a:prstGeom>
        </p:spPr>
      </p:pic>
      <p:pic>
        <p:nvPicPr>
          <p:cNvPr id="17" name="Image 16">
            <a:extLst>
              <a:ext uri="{FF2B5EF4-FFF2-40B4-BE49-F238E27FC236}">
                <a16:creationId xmlns:a16="http://schemas.microsoft.com/office/drawing/2014/main" id="{52C5E21C-EAA1-4042-B4A3-9FE44206247C}"/>
              </a:ext>
            </a:extLst>
          </p:cNvPr>
          <p:cNvPicPr>
            <a:picLocks noChangeAspect="1"/>
          </p:cNvPicPr>
          <p:nvPr/>
        </p:nvPicPr>
        <p:blipFill>
          <a:blip r:embed="rId7"/>
          <a:stretch>
            <a:fillRect/>
          </a:stretch>
        </p:blipFill>
        <p:spPr>
          <a:xfrm>
            <a:off x="2478134" y="3729105"/>
            <a:ext cx="1396631" cy="1453906"/>
          </a:xfrm>
          <a:prstGeom prst="rect">
            <a:avLst/>
          </a:prstGeom>
        </p:spPr>
      </p:pic>
      <p:pic>
        <p:nvPicPr>
          <p:cNvPr id="19" name="Image 18">
            <a:extLst>
              <a:ext uri="{FF2B5EF4-FFF2-40B4-BE49-F238E27FC236}">
                <a16:creationId xmlns:a16="http://schemas.microsoft.com/office/drawing/2014/main" id="{2F4F814E-2EF9-48A5-BB8A-F3448466FC37}"/>
              </a:ext>
            </a:extLst>
          </p:cNvPr>
          <p:cNvPicPr>
            <a:picLocks noChangeAspect="1"/>
          </p:cNvPicPr>
          <p:nvPr/>
        </p:nvPicPr>
        <p:blipFill>
          <a:blip r:embed="rId8"/>
          <a:stretch>
            <a:fillRect/>
          </a:stretch>
        </p:blipFill>
        <p:spPr>
          <a:xfrm>
            <a:off x="4076308" y="3676251"/>
            <a:ext cx="1189122" cy="1544481"/>
          </a:xfrm>
          <a:prstGeom prst="rect">
            <a:avLst/>
          </a:prstGeom>
        </p:spPr>
      </p:pic>
      <p:pic>
        <p:nvPicPr>
          <p:cNvPr id="21" name="Image 20">
            <a:extLst>
              <a:ext uri="{FF2B5EF4-FFF2-40B4-BE49-F238E27FC236}">
                <a16:creationId xmlns:a16="http://schemas.microsoft.com/office/drawing/2014/main" id="{9869147E-CD82-4CAD-9295-E6FE973B616A}"/>
              </a:ext>
            </a:extLst>
          </p:cNvPr>
          <p:cNvPicPr>
            <a:picLocks noChangeAspect="1"/>
          </p:cNvPicPr>
          <p:nvPr/>
        </p:nvPicPr>
        <p:blipFill>
          <a:blip r:embed="rId9"/>
          <a:stretch>
            <a:fillRect/>
          </a:stretch>
        </p:blipFill>
        <p:spPr>
          <a:xfrm>
            <a:off x="2531922" y="5372918"/>
            <a:ext cx="1387809" cy="1380459"/>
          </a:xfrm>
          <a:prstGeom prst="rect">
            <a:avLst/>
          </a:prstGeom>
        </p:spPr>
      </p:pic>
      <p:pic>
        <p:nvPicPr>
          <p:cNvPr id="23" name="Image 22">
            <a:extLst>
              <a:ext uri="{FF2B5EF4-FFF2-40B4-BE49-F238E27FC236}">
                <a16:creationId xmlns:a16="http://schemas.microsoft.com/office/drawing/2014/main" id="{161C7D9B-78F0-4A48-A98F-F980085FA7BB}"/>
              </a:ext>
            </a:extLst>
          </p:cNvPr>
          <p:cNvPicPr>
            <a:picLocks noChangeAspect="1"/>
          </p:cNvPicPr>
          <p:nvPr/>
        </p:nvPicPr>
        <p:blipFill>
          <a:blip r:embed="rId10"/>
          <a:stretch>
            <a:fillRect/>
          </a:stretch>
        </p:blipFill>
        <p:spPr>
          <a:xfrm>
            <a:off x="4089260" y="5367774"/>
            <a:ext cx="1189122" cy="1380459"/>
          </a:xfrm>
          <a:prstGeom prst="rect">
            <a:avLst/>
          </a:prstGeom>
        </p:spPr>
      </p:pic>
      <p:pic>
        <p:nvPicPr>
          <p:cNvPr id="25" name="Image 24">
            <a:extLst>
              <a:ext uri="{FF2B5EF4-FFF2-40B4-BE49-F238E27FC236}">
                <a16:creationId xmlns:a16="http://schemas.microsoft.com/office/drawing/2014/main" id="{50699BD3-9DFB-4B90-BB4B-4D73DE0CCA59}"/>
              </a:ext>
            </a:extLst>
          </p:cNvPr>
          <p:cNvPicPr>
            <a:picLocks noChangeAspect="1"/>
          </p:cNvPicPr>
          <p:nvPr/>
        </p:nvPicPr>
        <p:blipFill>
          <a:blip r:embed="rId11"/>
          <a:stretch>
            <a:fillRect/>
          </a:stretch>
        </p:blipFill>
        <p:spPr>
          <a:xfrm>
            <a:off x="8487401" y="2212087"/>
            <a:ext cx="1406825" cy="1942664"/>
          </a:xfrm>
          <a:prstGeom prst="rect">
            <a:avLst/>
          </a:prstGeom>
        </p:spPr>
      </p:pic>
      <p:pic>
        <p:nvPicPr>
          <p:cNvPr id="27" name="Image 26">
            <a:extLst>
              <a:ext uri="{FF2B5EF4-FFF2-40B4-BE49-F238E27FC236}">
                <a16:creationId xmlns:a16="http://schemas.microsoft.com/office/drawing/2014/main" id="{5F500263-1281-4F8C-AD37-EEFFAACB7F1D}"/>
              </a:ext>
            </a:extLst>
          </p:cNvPr>
          <p:cNvPicPr>
            <a:picLocks noChangeAspect="1"/>
          </p:cNvPicPr>
          <p:nvPr/>
        </p:nvPicPr>
        <p:blipFill>
          <a:blip r:embed="rId12"/>
          <a:stretch>
            <a:fillRect/>
          </a:stretch>
        </p:blipFill>
        <p:spPr>
          <a:xfrm>
            <a:off x="9949704" y="2212086"/>
            <a:ext cx="1272334" cy="1942664"/>
          </a:xfrm>
          <a:prstGeom prst="rect">
            <a:avLst/>
          </a:prstGeom>
        </p:spPr>
      </p:pic>
      <p:pic>
        <p:nvPicPr>
          <p:cNvPr id="29" name="Image 28">
            <a:extLst>
              <a:ext uri="{FF2B5EF4-FFF2-40B4-BE49-F238E27FC236}">
                <a16:creationId xmlns:a16="http://schemas.microsoft.com/office/drawing/2014/main" id="{35238994-EB2E-4A9E-8191-91165030F61F}"/>
              </a:ext>
            </a:extLst>
          </p:cNvPr>
          <p:cNvPicPr>
            <a:picLocks noChangeAspect="1"/>
          </p:cNvPicPr>
          <p:nvPr/>
        </p:nvPicPr>
        <p:blipFill>
          <a:blip r:embed="rId13"/>
          <a:stretch>
            <a:fillRect/>
          </a:stretch>
        </p:blipFill>
        <p:spPr>
          <a:xfrm>
            <a:off x="8523102" y="4932844"/>
            <a:ext cx="1371124" cy="1658164"/>
          </a:xfrm>
          <a:prstGeom prst="rect">
            <a:avLst/>
          </a:prstGeom>
        </p:spPr>
      </p:pic>
      <p:pic>
        <p:nvPicPr>
          <p:cNvPr id="31" name="Image 30">
            <a:extLst>
              <a:ext uri="{FF2B5EF4-FFF2-40B4-BE49-F238E27FC236}">
                <a16:creationId xmlns:a16="http://schemas.microsoft.com/office/drawing/2014/main" id="{06088DB8-544C-41B3-A21E-1411ACB91D2E}"/>
              </a:ext>
            </a:extLst>
          </p:cNvPr>
          <p:cNvPicPr>
            <a:picLocks noChangeAspect="1"/>
          </p:cNvPicPr>
          <p:nvPr/>
        </p:nvPicPr>
        <p:blipFill>
          <a:blip r:embed="rId14"/>
          <a:stretch>
            <a:fillRect/>
          </a:stretch>
        </p:blipFill>
        <p:spPr>
          <a:xfrm>
            <a:off x="6029123" y="6178634"/>
            <a:ext cx="1794895" cy="574743"/>
          </a:xfrm>
          <a:prstGeom prst="rect">
            <a:avLst/>
          </a:prstGeom>
        </p:spPr>
      </p:pic>
      <p:pic>
        <p:nvPicPr>
          <p:cNvPr id="33" name="Image 32">
            <a:extLst>
              <a:ext uri="{FF2B5EF4-FFF2-40B4-BE49-F238E27FC236}">
                <a16:creationId xmlns:a16="http://schemas.microsoft.com/office/drawing/2014/main" id="{E810E9F4-FC0C-4702-8540-3F927EB9FCBF}"/>
              </a:ext>
            </a:extLst>
          </p:cNvPr>
          <p:cNvPicPr>
            <a:picLocks noChangeAspect="1"/>
          </p:cNvPicPr>
          <p:nvPr/>
        </p:nvPicPr>
        <p:blipFill>
          <a:blip r:embed="rId15"/>
          <a:stretch>
            <a:fillRect/>
          </a:stretch>
        </p:blipFill>
        <p:spPr>
          <a:xfrm>
            <a:off x="9949704" y="4932844"/>
            <a:ext cx="1272334" cy="1658164"/>
          </a:xfrm>
          <a:prstGeom prst="rect">
            <a:avLst/>
          </a:prstGeom>
        </p:spPr>
      </p:pic>
      <p:pic>
        <p:nvPicPr>
          <p:cNvPr id="18" name="Graphique 17" descr="Maison">
            <a:hlinkClick r:id="rId16" action="ppaction://hlinksldjump"/>
            <a:extLst>
              <a:ext uri="{FF2B5EF4-FFF2-40B4-BE49-F238E27FC236}">
                <a16:creationId xmlns:a16="http://schemas.microsoft.com/office/drawing/2014/main" id="{89E51987-5475-482D-92A7-C30C1344FDA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18082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E1032-155D-40C8-97F3-1D26867A4F20}"/>
              </a:ext>
            </a:extLst>
          </p:cNvPr>
          <p:cNvSpPr>
            <a:spLocks noGrp="1"/>
          </p:cNvSpPr>
          <p:nvPr>
            <p:ph type="title"/>
          </p:nvPr>
        </p:nvSpPr>
        <p:spPr/>
        <p:txBody>
          <a:bodyPr/>
          <a:lstStyle/>
          <a:p>
            <a:r>
              <a:rPr lang="fr-FR" dirty="0"/>
              <a:t>La cohérence cardiaque</a:t>
            </a:r>
          </a:p>
        </p:txBody>
      </p:sp>
      <p:sp>
        <p:nvSpPr>
          <p:cNvPr id="3" name="Espace réservé du contenu 2">
            <a:extLst>
              <a:ext uri="{FF2B5EF4-FFF2-40B4-BE49-F238E27FC236}">
                <a16:creationId xmlns:a16="http://schemas.microsoft.com/office/drawing/2014/main" id="{3D5F5913-684A-4C80-BA5A-C1A1ACC932C5}"/>
              </a:ext>
            </a:extLst>
          </p:cNvPr>
          <p:cNvSpPr>
            <a:spLocks noGrp="1"/>
          </p:cNvSpPr>
          <p:nvPr>
            <p:ph idx="1"/>
          </p:nvPr>
        </p:nvSpPr>
        <p:spPr>
          <a:xfrm>
            <a:off x="2591068" y="2201662"/>
            <a:ext cx="8915400" cy="3777622"/>
          </a:xfrm>
        </p:spPr>
        <p:txBody>
          <a:bodyPr>
            <a:normAutofit/>
          </a:bodyPr>
          <a:lstStyle/>
          <a:p>
            <a:r>
              <a:rPr lang="fr-FR" dirty="0"/>
              <a:t>C’est une partie relaxation, retour au calme pour apprendre à se concentrer. Durée 5 minutes.</a:t>
            </a:r>
          </a:p>
          <a:p>
            <a:endParaRPr lang="fr-FR" dirty="0"/>
          </a:p>
          <a:p>
            <a:r>
              <a:rPr lang="fr-FR" dirty="0"/>
              <a:t>Il faut éteindre la musique, la télé et se couper de toutes les stimulations et sollicitations extérieures pour se concentrer sur sa respiration.</a:t>
            </a:r>
          </a:p>
          <a:p>
            <a:endParaRPr lang="fr-FR" dirty="0"/>
          </a:p>
          <a:p>
            <a:r>
              <a:rPr lang="fr-FR" dirty="0"/>
              <a:t>Lorsque le </a:t>
            </a:r>
            <a:r>
              <a:rPr lang="fr-FR" dirty="0" err="1"/>
              <a:t>coeur</a:t>
            </a:r>
            <a:r>
              <a:rPr lang="fr-FR" dirty="0"/>
              <a:t> monte, j’inspire sans forcer. Lorsqu’elle descend j’expire régulièrement.</a:t>
            </a:r>
          </a:p>
          <a:p>
            <a:endParaRPr lang="fr-FR" dirty="0"/>
          </a:p>
          <a:p>
            <a:r>
              <a:rPr lang="fr-FR" dirty="0"/>
              <a:t>Lien : </a:t>
            </a:r>
            <a:r>
              <a:rPr lang="fr-FR" dirty="0">
                <a:hlinkClick r:id="rId2"/>
              </a:rPr>
              <a:t>https://www.youtube.com/watch?v=Q0JP_TV6sgY</a:t>
            </a:r>
            <a:endParaRPr lang="fr-FR" dirty="0"/>
          </a:p>
        </p:txBody>
      </p:sp>
      <p:sp>
        <p:nvSpPr>
          <p:cNvPr id="4" name="Flèche : droite 3">
            <a:extLst>
              <a:ext uri="{FF2B5EF4-FFF2-40B4-BE49-F238E27FC236}">
                <a16:creationId xmlns:a16="http://schemas.microsoft.com/office/drawing/2014/main" id="{9B6D5216-3FC3-4E46-9AE8-429047694624}"/>
              </a:ext>
            </a:extLst>
          </p:cNvPr>
          <p:cNvSpPr/>
          <p:nvPr/>
        </p:nvSpPr>
        <p:spPr>
          <a:xfrm>
            <a:off x="1610804" y="22016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590F419-3F25-4AF1-85FF-9C2DDE4B27C7}"/>
              </a:ext>
            </a:extLst>
          </p:cNvPr>
          <p:cNvSpPr/>
          <p:nvPr/>
        </p:nvSpPr>
        <p:spPr>
          <a:xfrm>
            <a:off x="1610804"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2EB7A53C-AF37-4D9A-97FB-E225A6BAA175}"/>
              </a:ext>
            </a:extLst>
          </p:cNvPr>
          <p:cNvSpPr/>
          <p:nvPr/>
        </p:nvSpPr>
        <p:spPr>
          <a:xfrm>
            <a:off x="1610804" y="4461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FF924AA3-432B-494E-B8F7-BBD1ED9802DF}"/>
              </a:ext>
            </a:extLst>
          </p:cNvPr>
          <p:cNvSpPr/>
          <p:nvPr/>
        </p:nvSpPr>
        <p:spPr>
          <a:xfrm>
            <a:off x="1610804" y="54946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Maison">
            <a:hlinkClick r:id="rId3" action="ppaction://hlinksldjump"/>
            <a:extLst>
              <a:ext uri="{FF2B5EF4-FFF2-40B4-BE49-F238E27FC236}">
                <a16:creationId xmlns:a16="http://schemas.microsoft.com/office/drawing/2014/main" id="{DC1B7024-ED7B-4119-A50D-7823AA4592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359230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56263-7D0E-48FF-AB9D-D8C475F5FFF8}"/>
              </a:ext>
            </a:extLst>
          </p:cNvPr>
          <p:cNvSpPr>
            <a:spLocks noGrp="1"/>
          </p:cNvSpPr>
          <p:nvPr>
            <p:ph type="title"/>
          </p:nvPr>
        </p:nvSpPr>
        <p:spPr/>
        <p:txBody>
          <a:bodyPr/>
          <a:lstStyle/>
          <a:p>
            <a:r>
              <a:rPr lang="fr-FR" dirty="0">
                <a:solidFill>
                  <a:srgbClr val="00B050"/>
                </a:solidFill>
              </a:rPr>
              <a:t>Montée de genoux</a:t>
            </a:r>
          </a:p>
        </p:txBody>
      </p:sp>
      <p:sp>
        <p:nvSpPr>
          <p:cNvPr id="7" name="Espace réservé du contenu 6">
            <a:extLst>
              <a:ext uri="{FF2B5EF4-FFF2-40B4-BE49-F238E27FC236}">
                <a16:creationId xmlns:a16="http://schemas.microsoft.com/office/drawing/2014/main" id="{1F6B59B4-465C-42DB-BB47-98A90E54DAA2}"/>
              </a:ext>
            </a:extLst>
          </p:cNvPr>
          <p:cNvSpPr>
            <a:spLocks noGrp="1"/>
          </p:cNvSpPr>
          <p:nvPr>
            <p:ph idx="1"/>
          </p:nvPr>
        </p:nvSpPr>
        <p:spPr/>
        <p:txBody>
          <a:bodyPr/>
          <a:lstStyle/>
          <a:p>
            <a:r>
              <a:rPr lang="fr-FR" dirty="0"/>
              <a:t>Dos droit, regard placé devant, appui avant du pied.</a:t>
            </a:r>
          </a:p>
          <a:p>
            <a:endParaRPr lang="fr-FR" dirty="0"/>
          </a:p>
          <a:p>
            <a:endParaRPr lang="fr-FR" dirty="0"/>
          </a:p>
        </p:txBody>
      </p:sp>
      <p:pic>
        <p:nvPicPr>
          <p:cNvPr id="9" name="Image 8">
            <a:extLst>
              <a:ext uri="{FF2B5EF4-FFF2-40B4-BE49-F238E27FC236}">
                <a16:creationId xmlns:a16="http://schemas.microsoft.com/office/drawing/2014/main" id="{709EB15F-8D8A-4DEB-AD4D-C9ED574DD9DB}"/>
              </a:ext>
            </a:extLst>
          </p:cNvPr>
          <p:cNvPicPr>
            <a:picLocks noChangeAspect="1"/>
          </p:cNvPicPr>
          <p:nvPr/>
        </p:nvPicPr>
        <p:blipFill>
          <a:blip r:embed="rId2"/>
          <a:stretch>
            <a:fillRect/>
          </a:stretch>
        </p:blipFill>
        <p:spPr>
          <a:xfrm>
            <a:off x="2864528" y="2730076"/>
            <a:ext cx="6462943" cy="3777623"/>
          </a:xfrm>
          <a:prstGeom prst="rect">
            <a:avLst/>
          </a:prstGeom>
        </p:spPr>
      </p:pic>
      <p:pic>
        <p:nvPicPr>
          <p:cNvPr id="17" name="Graphique 16" descr="Pas de danse">
            <a:hlinkClick r:id="rId3" action="ppaction://hlinksldjump"/>
            <a:extLst>
              <a:ext uri="{FF2B5EF4-FFF2-40B4-BE49-F238E27FC236}">
                <a16:creationId xmlns:a16="http://schemas.microsoft.com/office/drawing/2014/main" id="{4438F66B-F62A-4E5B-8548-592F3215BD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38541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B1078-85F6-43A3-A895-8375FB1BFDF6}"/>
              </a:ext>
            </a:extLst>
          </p:cNvPr>
          <p:cNvSpPr>
            <a:spLocks noGrp="1"/>
          </p:cNvSpPr>
          <p:nvPr>
            <p:ph type="title"/>
          </p:nvPr>
        </p:nvSpPr>
        <p:spPr>
          <a:xfrm>
            <a:off x="2586374" y="530042"/>
            <a:ext cx="8911687" cy="1280890"/>
          </a:xfrm>
        </p:spPr>
        <p:txBody>
          <a:bodyPr/>
          <a:lstStyle/>
          <a:p>
            <a:r>
              <a:rPr lang="fr-FR" dirty="0">
                <a:solidFill>
                  <a:srgbClr val="00B050"/>
                </a:solidFill>
              </a:rPr>
              <a:t>Talon fesse</a:t>
            </a:r>
          </a:p>
        </p:txBody>
      </p:sp>
      <p:sp>
        <p:nvSpPr>
          <p:cNvPr id="3" name="Espace réservé du contenu 2">
            <a:extLst>
              <a:ext uri="{FF2B5EF4-FFF2-40B4-BE49-F238E27FC236}">
                <a16:creationId xmlns:a16="http://schemas.microsoft.com/office/drawing/2014/main" id="{F3E6E340-80FD-4A2E-96DE-43AF76264A69}"/>
              </a:ext>
            </a:extLst>
          </p:cNvPr>
          <p:cNvSpPr>
            <a:spLocks noGrp="1"/>
          </p:cNvSpPr>
          <p:nvPr>
            <p:ph idx="1"/>
          </p:nvPr>
        </p:nvSpPr>
        <p:spPr/>
        <p:txBody>
          <a:bodyPr/>
          <a:lstStyle/>
          <a:p>
            <a:r>
              <a:rPr lang="fr-FR" dirty="0"/>
              <a:t>Dos droit, regard haut et devant soi, bras le long du corps, les talons montent alternativement pour toucher le bout de doigts.</a:t>
            </a:r>
          </a:p>
          <a:p>
            <a:endParaRPr lang="fr-FR" dirty="0"/>
          </a:p>
          <a:p>
            <a:endParaRPr lang="fr-FR" dirty="0"/>
          </a:p>
        </p:txBody>
      </p:sp>
      <p:pic>
        <p:nvPicPr>
          <p:cNvPr id="5" name="Image 4">
            <a:extLst>
              <a:ext uri="{FF2B5EF4-FFF2-40B4-BE49-F238E27FC236}">
                <a16:creationId xmlns:a16="http://schemas.microsoft.com/office/drawing/2014/main" id="{5701BC29-ACB4-492B-9BBC-3676D734130E}"/>
              </a:ext>
            </a:extLst>
          </p:cNvPr>
          <p:cNvPicPr>
            <a:picLocks noChangeAspect="1"/>
          </p:cNvPicPr>
          <p:nvPr/>
        </p:nvPicPr>
        <p:blipFill>
          <a:blip r:embed="rId2"/>
          <a:stretch>
            <a:fillRect/>
          </a:stretch>
        </p:blipFill>
        <p:spPr>
          <a:xfrm>
            <a:off x="3861134" y="3512995"/>
            <a:ext cx="4892249" cy="2720895"/>
          </a:xfrm>
          <a:prstGeom prst="rect">
            <a:avLst/>
          </a:prstGeom>
        </p:spPr>
      </p:pic>
      <p:pic>
        <p:nvPicPr>
          <p:cNvPr id="7" name="Graphique 6" descr="Pas de danse">
            <a:hlinkClick r:id="rId3" action="ppaction://hlinksldjump"/>
            <a:extLst>
              <a:ext uri="{FF2B5EF4-FFF2-40B4-BE49-F238E27FC236}">
                <a16:creationId xmlns:a16="http://schemas.microsoft.com/office/drawing/2014/main" id="{DDEAA8D6-1D32-49B1-AD59-68720226E0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84481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BC310-F92D-40EA-AB50-3B18F3A78B6A}"/>
              </a:ext>
            </a:extLst>
          </p:cNvPr>
          <p:cNvSpPr>
            <a:spLocks noGrp="1"/>
          </p:cNvSpPr>
          <p:nvPr>
            <p:ph type="title"/>
          </p:nvPr>
        </p:nvSpPr>
        <p:spPr/>
        <p:txBody>
          <a:bodyPr/>
          <a:lstStyle/>
          <a:p>
            <a:r>
              <a:rPr lang="fr-FR" dirty="0">
                <a:solidFill>
                  <a:srgbClr val="00B050"/>
                </a:solidFill>
              </a:rPr>
              <a:t>Jumping Jack</a:t>
            </a:r>
          </a:p>
        </p:txBody>
      </p:sp>
      <p:sp>
        <p:nvSpPr>
          <p:cNvPr id="3" name="Espace réservé du contenu 2">
            <a:extLst>
              <a:ext uri="{FF2B5EF4-FFF2-40B4-BE49-F238E27FC236}">
                <a16:creationId xmlns:a16="http://schemas.microsoft.com/office/drawing/2014/main" id="{9BD4B0EA-C334-4307-B1B1-E83C5A561AB7}"/>
              </a:ext>
            </a:extLst>
          </p:cNvPr>
          <p:cNvSpPr>
            <a:spLocks noGrp="1"/>
          </p:cNvSpPr>
          <p:nvPr>
            <p:ph idx="1"/>
          </p:nvPr>
        </p:nvSpPr>
        <p:spPr/>
        <p:txBody>
          <a:bodyPr/>
          <a:lstStyle/>
          <a:p>
            <a:r>
              <a:rPr lang="fr-FR" dirty="0"/>
              <a:t>Dos droit, regard devant, pied serrés, sauter en écartant les bras et les jambes, sauter à nouveau pour revenir en position initiale.</a:t>
            </a:r>
          </a:p>
          <a:p>
            <a:endParaRPr lang="fr-FR" dirty="0"/>
          </a:p>
          <a:p>
            <a:endParaRPr lang="fr-FR" dirty="0"/>
          </a:p>
        </p:txBody>
      </p:sp>
      <p:pic>
        <p:nvPicPr>
          <p:cNvPr id="5" name="Image 4">
            <a:extLst>
              <a:ext uri="{FF2B5EF4-FFF2-40B4-BE49-F238E27FC236}">
                <a16:creationId xmlns:a16="http://schemas.microsoft.com/office/drawing/2014/main" id="{7564F9B7-9B7F-4A32-A1AE-834BB734185E}"/>
              </a:ext>
            </a:extLst>
          </p:cNvPr>
          <p:cNvPicPr>
            <a:picLocks noChangeAspect="1"/>
          </p:cNvPicPr>
          <p:nvPr/>
        </p:nvPicPr>
        <p:blipFill>
          <a:blip r:embed="rId2"/>
          <a:stretch>
            <a:fillRect/>
          </a:stretch>
        </p:blipFill>
        <p:spPr>
          <a:xfrm>
            <a:off x="3870665" y="3086975"/>
            <a:ext cx="5648766" cy="3331579"/>
          </a:xfrm>
          <a:prstGeom prst="rect">
            <a:avLst/>
          </a:prstGeom>
        </p:spPr>
      </p:pic>
      <p:pic>
        <p:nvPicPr>
          <p:cNvPr id="7" name="Graphique 6" descr="Pas de danse">
            <a:hlinkClick r:id="rId3" action="ppaction://hlinksldjump"/>
            <a:extLst>
              <a:ext uri="{FF2B5EF4-FFF2-40B4-BE49-F238E27FC236}">
                <a16:creationId xmlns:a16="http://schemas.microsoft.com/office/drawing/2014/main" id="{1B8783C6-E412-469B-BF23-368A4085E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05032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B9278-6FEF-45F7-A04F-DD7EB9F623B4}"/>
              </a:ext>
            </a:extLst>
          </p:cNvPr>
          <p:cNvSpPr>
            <a:spLocks noGrp="1"/>
          </p:cNvSpPr>
          <p:nvPr>
            <p:ph type="title"/>
          </p:nvPr>
        </p:nvSpPr>
        <p:spPr/>
        <p:txBody>
          <a:bodyPr/>
          <a:lstStyle/>
          <a:p>
            <a:r>
              <a:rPr lang="fr-FR" dirty="0">
                <a:solidFill>
                  <a:srgbClr val="00B050"/>
                </a:solidFill>
              </a:rPr>
              <a:t>Abdos </a:t>
            </a:r>
            <a:r>
              <a:rPr lang="fr-FR" dirty="0" err="1">
                <a:solidFill>
                  <a:srgbClr val="00B050"/>
                </a:solidFill>
              </a:rPr>
              <a:t>crunch</a:t>
            </a:r>
            <a:endParaRPr lang="fr-FR" dirty="0">
              <a:solidFill>
                <a:srgbClr val="00B050"/>
              </a:solidFill>
            </a:endParaRPr>
          </a:p>
        </p:txBody>
      </p:sp>
      <p:sp>
        <p:nvSpPr>
          <p:cNvPr id="3" name="Espace réservé du contenu 2">
            <a:extLst>
              <a:ext uri="{FF2B5EF4-FFF2-40B4-BE49-F238E27FC236}">
                <a16:creationId xmlns:a16="http://schemas.microsoft.com/office/drawing/2014/main" id="{8CA71D28-D849-4B2D-8306-4B1ABBFC5368}"/>
              </a:ext>
            </a:extLst>
          </p:cNvPr>
          <p:cNvSpPr>
            <a:spLocks noGrp="1"/>
          </p:cNvSpPr>
          <p:nvPr>
            <p:ph idx="1"/>
          </p:nvPr>
        </p:nvSpPr>
        <p:spPr/>
        <p:txBody>
          <a:bodyPr/>
          <a:lstStyle/>
          <a:p>
            <a:r>
              <a:rPr lang="fr-FR" dirty="0"/>
              <a:t>Allongé au sol, les genoux sont au dessus des hanches, les pieds serrés. Les mains sont au niveau des tempes, les coudes serrés. Décoller les épaules du sol pour venir toucher les genoux avec les coudes. Revenir en position initiale. </a:t>
            </a:r>
          </a:p>
          <a:p>
            <a:r>
              <a:rPr lang="fr-FR" dirty="0"/>
              <a:t>Sécurité : ne pas tirer sur la nuque</a:t>
            </a:r>
          </a:p>
          <a:p>
            <a:endParaRPr lang="fr-FR" dirty="0"/>
          </a:p>
          <a:p>
            <a:pPr marL="0" indent="0">
              <a:buNone/>
            </a:pPr>
            <a:endParaRPr lang="fr-FR" dirty="0"/>
          </a:p>
        </p:txBody>
      </p:sp>
      <p:pic>
        <p:nvPicPr>
          <p:cNvPr id="5" name="Image 4">
            <a:extLst>
              <a:ext uri="{FF2B5EF4-FFF2-40B4-BE49-F238E27FC236}">
                <a16:creationId xmlns:a16="http://schemas.microsoft.com/office/drawing/2014/main" id="{07BBFED2-9580-4748-A037-56DD40030B0A}"/>
              </a:ext>
            </a:extLst>
          </p:cNvPr>
          <p:cNvPicPr>
            <a:picLocks noChangeAspect="1"/>
          </p:cNvPicPr>
          <p:nvPr/>
        </p:nvPicPr>
        <p:blipFill>
          <a:blip r:embed="rId2"/>
          <a:stretch>
            <a:fillRect/>
          </a:stretch>
        </p:blipFill>
        <p:spPr>
          <a:xfrm>
            <a:off x="4560302" y="4082606"/>
            <a:ext cx="3947257" cy="2531257"/>
          </a:xfrm>
          <a:prstGeom prst="rect">
            <a:avLst/>
          </a:prstGeom>
        </p:spPr>
      </p:pic>
      <p:pic>
        <p:nvPicPr>
          <p:cNvPr id="8" name="Graphique 7" descr="Pas de danse">
            <a:hlinkClick r:id="rId3" action="ppaction://hlinksldjump"/>
            <a:extLst>
              <a:ext uri="{FF2B5EF4-FFF2-40B4-BE49-F238E27FC236}">
                <a16:creationId xmlns:a16="http://schemas.microsoft.com/office/drawing/2014/main" id="{05CA4795-B16D-4DDD-9253-A77EDD2143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17104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84434-3872-4D40-AAA1-AE3305C578FC}"/>
              </a:ext>
            </a:extLst>
          </p:cNvPr>
          <p:cNvSpPr>
            <a:spLocks noGrp="1"/>
          </p:cNvSpPr>
          <p:nvPr>
            <p:ph type="title"/>
          </p:nvPr>
        </p:nvSpPr>
        <p:spPr/>
        <p:txBody>
          <a:bodyPr/>
          <a:lstStyle/>
          <a:p>
            <a:r>
              <a:rPr lang="fr-FR" dirty="0">
                <a:solidFill>
                  <a:srgbClr val="00B050"/>
                </a:solidFill>
              </a:rPr>
              <a:t>squats</a:t>
            </a:r>
          </a:p>
        </p:txBody>
      </p:sp>
      <p:sp>
        <p:nvSpPr>
          <p:cNvPr id="3" name="Espace réservé du contenu 2">
            <a:extLst>
              <a:ext uri="{FF2B5EF4-FFF2-40B4-BE49-F238E27FC236}">
                <a16:creationId xmlns:a16="http://schemas.microsoft.com/office/drawing/2014/main" id="{56D3C063-FAE6-44F0-A11E-7ACA4476D31F}"/>
              </a:ext>
            </a:extLst>
          </p:cNvPr>
          <p:cNvSpPr>
            <a:spLocks noGrp="1"/>
          </p:cNvSpPr>
          <p:nvPr>
            <p:ph idx="1"/>
          </p:nvPr>
        </p:nvSpPr>
        <p:spPr/>
        <p:txBody>
          <a:bodyPr/>
          <a:lstStyle/>
          <a:p>
            <a:r>
              <a:rPr lang="fr-FR" dirty="0"/>
              <a:t>Dos droit, regard devant soi, pieds à plat, parallèles écartés de la largeur des épaules, descendre en basculant le bassin vers l’arrière pour former un angle de 90° environ au niveau des genoux. Remonter en position initiale.</a:t>
            </a:r>
          </a:p>
          <a:p>
            <a:endParaRPr lang="fr-FR" dirty="0"/>
          </a:p>
        </p:txBody>
      </p:sp>
      <p:pic>
        <p:nvPicPr>
          <p:cNvPr id="5" name="Image 4">
            <a:extLst>
              <a:ext uri="{FF2B5EF4-FFF2-40B4-BE49-F238E27FC236}">
                <a16:creationId xmlns:a16="http://schemas.microsoft.com/office/drawing/2014/main" id="{6D269C45-A7E2-41C7-948B-A141EAD8A492}"/>
              </a:ext>
            </a:extLst>
          </p:cNvPr>
          <p:cNvPicPr>
            <a:picLocks noChangeAspect="1"/>
          </p:cNvPicPr>
          <p:nvPr/>
        </p:nvPicPr>
        <p:blipFill>
          <a:blip r:embed="rId2"/>
          <a:stretch>
            <a:fillRect/>
          </a:stretch>
        </p:blipFill>
        <p:spPr>
          <a:xfrm>
            <a:off x="3854870" y="3252504"/>
            <a:ext cx="5384721" cy="3334728"/>
          </a:xfrm>
          <a:prstGeom prst="rect">
            <a:avLst/>
          </a:prstGeom>
        </p:spPr>
      </p:pic>
      <p:pic>
        <p:nvPicPr>
          <p:cNvPr id="7" name="Graphique 6" descr="Pas de danse">
            <a:hlinkClick r:id="rId3" action="ppaction://hlinksldjump"/>
            <a:extLst>
              <a:ext uri="{FF2B5EF4-FFF2-40B4-BE49-F238E27FC236}">
                <a16:creationId xmlns:a16="http://schemas.microsoft.com/office/drawing/2014/main" id="{C5422B29-88E6-436E-A0D7-04A2536016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64315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3F7EF-F9E3-4F62-B88C-6A38AA7946B3}"/>
              </a:ext>
            </a:extLst>
          </p:cNvPr>
          <p:cNvSpPr>
            <a:spLocks noGrp="1"/>
          </p:cNvSpPr>
          <p:nvPr>
            <p:ph type="title"/>
          </p:nvPr>
        </p:nvSpPr>
        <p:spPr/>
        <p:txBody>
          <a:bodyPr/>
          <a:lstStyle/>
          <a:p>
            <a:r>
              <a:rPr lang="fr-FR" dirty="0">
                <a:solidFill>
                  <a:srgbClr val="00B050"/>
                </a:solidFill>
              </a:rPr>
              <a:t>Planche gainage de face</a:t>
            </a:r>
          </a:p>
        </p:txBody>
      </p:sp>
      <p:sp>
        <p:nvSpPr>
          <p:cNvPr id="3" name="Espace réservé du contenu 2">
            <a:extLst>
              <a:ext uri="{FF2B5EF4-FFF2-40B4-BE49-F238E27FC236}">
                <a16:creationId xmlns:a16="http://schemas.microsoft.com/office/drawing/2014/main" id="{31297666-B7CF-4E2B-8E54-507EFA8FC495}"/>
              </a:ext>
            </a:extLst>
          </p:cNvPr>
          <p:cNvSpPr>
            <a:spLocks noGrp="1"/>
          </p:cNvSpPr>
          <p:nvPr>
            <p:ph idx="1"/>
          </p:nvPr>
        </p:nvSpPr>
        <p:spPr>
          <a:xfrm>
            <a:off x="2589212" y="2177988"/>
            <a:ext cx="8915400" cy="3777622"/>
          </a:xfrm>
        </p:spPr>
        <p:txBody>
          <a:bodyPr/>
          <a:lstStyle/>
          <a:p>
            <a:r>
              <a:rPr lang="fr-FR" dirty="0"/>
              <a:t>En appui sur les avant-bras, main à plat, et sur les pointes de pied, corps droit et gainé, fesses serrées, regard entre les mains. </a:t>
            </a:r>
          </a:p>
          <a:p>
            <a:r>
              <a:rPr lang="fr-FR" dirty="0"/>
              <a:t>Sécurité : ne pas creuser son dos</a:t>
            </a:r>
          </a:p>
          <a:p>
            <a:endParaRPr lang="fr-FR" dirty="0"/>
          </a:p>
        </p:txBody>
      </p:sp>
      <p:pic>
        <p:nvPicPr>
          <p:cNvPr id="7" name="Image 6">
            <a:extLst>
              <a:ext uri="{FF2B5EF4-FFF2-40B4-BE49-F238E27FC236}">
                <a16:creationId xmlns:a16="http://schemas.microsoft.com/office/drawing/2014/main" id="{B169EDC4-ECCE-4BC3-8CCA-878E75E1DDEB}"/>
              </a:ext>
            </a:extLst>
          </p:cNvPr>
          <p:cNvPicPr>
            <a:picLocks noChangeAspect="1"/>
          </p:cNvPicPr>
          <p:nvPr/>
        </p:nvPicPr>
        <p:blipFill>
          <a:blip r:embed="rId2"/>
          <a:stretch>
            <a:fillRect/>
          </a:stretch>
        </p:blipFill>
        <p:spPr>
          <a:xfrm>
            <a:off x="4314549" y="3429000"/>
            <a:ext cx="4676002" cy="3142694"/>
          </a:xfrm>
          <a:prstGeom prst="rect">
            <a:avLst/>
          </a:prstGeom>
        </p:spPr>
      </p:pic>
      <p:pic>
        <p:nvPicPr>
          <p:cNvPr id="9" name="Graphique 8" descr="Pas de danse">
            <a:hlinkClick r:id="rId3" action="ppaction://hlinksldjump"/>
            <a:extLst>
              <a:ext uri="{FF2B5EF4-FFF2-40B4-BE49-F238E27FC236}">
                <a16:creationId xmlns:a16="http://schemas.microsoft.com/office/drawing/2014/main" id="{FF0B40D0-48C5-47A7-8A0B-C2EC30D8B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58115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0CEE9-D32E-401F-BEA2-DFF77D447B26}"/>
              </a:ext>
            </a:extLst>
          </p:cNvPr>
          <p:cNvSpPr>
            <a:spLocks noGrp="1"/>
          </p:cNvSpPr>
          <p:nvPr>
            <p:ph type="title"/>
          </p:nvPr>
        </p:nvSpPr>
        <p:spPr/>
        <p:txBody>
          <a:bodyPr/>
          <a:lstStyle/>
          <a:p>
            <a:r>
              <a:rPr lang="fr-FR" dirty="0">
                <a:solidFill>
                  <a:srgbClr val="FF0000"/>
                </a:solidFill>
              </a:rPr>
              <a:t>Burpees</a:t>
            </a:r>
          </a:p>
        </p:txBody>
      </p:sp>
      <p:sp>
        <p:nvSpPr>
          <p:cNvPr id="3" name="Espace réservé du contenu 2">
            <a:extLst>
              <a:ext uri="{FF2B5EF4-FFF2-40B4-BE49-F238E27FC236}">
                <a16:creationId xmlns:a16="http://schemas.microsoft.com/office/drawing/2014/main" id="{3B775F46-8F61-49BF-AB98-CB88302DD66A}"/>
              </a:ext>
            </a:extLst>
          </p:cNvPr>
          <p:cNvSpPr>
            <a:spLocks noGrp="1"/>
          </p:cNvSpPr>
          <p:nvPr>
            <p:ph idx="1"/>
          </p:nvPr>
        </p:nvSpPr>
        <p:spPr/>
        <p:txBody>
          <a:bodyPr/>
          <a:lstStyle/>
          <a:p>
            <a:r>
              <a:rPr lang="fr-FR" dirty="0"/>
              <a:t>De la position pompe, grouper les jambes sous le bassin, pousser pour réaliser un saut vertical bras au dessus de la tête. De la position debout, poser les mains et étendre les jambes pour revenir en position initiale.</a:t>
            </a:r>
          </a:p>
          <a:p>
            <a:endParaRPr lang="fr-FR" dirty="0"/>
          </a:p>
        </p:txBody>
      </p:sp>
      <p:pic>
        <p:nvPicPr>
          <p:cNvPr id="5" name="Image 4">
            <a:extLst>
              <a:ext uri="{FF2B5EF4-FFF2-40B4-BE49-F238E27FC236}">
                <a16:creationId xmlns:a16="http://schemas.microsoft.com/office/drawing/2014/main" id="{961BCC10-B356-42AC-8298-830F9427025F}"/>
              </a:ext>
            </a:extLst>
          </p:cNvPr>
          <p:cNvPicPr>
            <a:picLocks noChangeAspect="1"/>
          </p:cNvPicPr>
          <p:nvPr/>
        </p:nvPicPr>
        <p:blipFill>
          <a:blip r:embed="rId2"/>
          <a:stretch>
            <a:fillRect/>
          </a:stretch>
        </p:blipFill>
        <p:spPr>
          <a:xfrm>
            <a:off x="4296792" y="3208081"/>
            <a:ext cx="4106786" cy="3524559"/>
          </a:xfrm>
          <a:prstGeom prst="rect">
            <a:avLst/>
          </a:prstGeom>
        </p:spPr>
      </p:pic>
      <p:pic>
        <p:nvPicPr>
          <p:cNvPr id="8" name="Graphique 7" descr="Pas de danse">
            <a:hlinkClick r:id="rId3" action="ppaction://hlinksldjump"/>
            <a:extLst>
              <a:ext uri="{FF2B5EF4-FFF2-40B4-BE49-F238E27FC236}">
                <a16:creationId xmlns:a16="http://schemas.microsoft.com/office/drawing/2014/main" id="{FD39E451-927D-49CC-8513-33C7E09005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59188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2AA1B-4122-4BEF-A77B-B1661925A285}"/>
              </a:ext>
            </a:extLst>
          </p:cNvPr>
          <p:cNvSpPr>
            <a:spLocks noGrp="1"/>
          </p:cNvSpPr>
          <p:nvPr>
            <p:ph type="title"/>
          </p:nvPr>
        </p:nvSpPr>
        <p:spPr/>
        <p:txBody>
          <a:bodyPr/>
          <a:lstStyle/>
          <a:p>
            <a:r>
              <a:rPr lang="fr-FR" dirty="0" err="1">
                <a:solidFill>
                  <a:srgbClr val="FFC000"/>
                </a:solidFill>
              </a:rPr>
              <a:t>Mountain</a:t>
            </a:r>
            <a:r>
              <a:rPr lang="fr-FR" dirty="0">
                <a:solidFill>
                  <a:srgbClr val="FFC000"/>
                </a:solidFill>
              </a:rPr>
              <a:t> </a:t>
            </a:r>
            <a:r>
              <a:rPr lang="fr-FR" dirty="0" err="1">
                <a:solidFill>
                  <a:srgbClr val="FFC000"/>
                </a:solidFill>
              </a:rPr>
              <a:t>climber</a:t>
            </a:r>
            <a:endParaRPr lang="fr-FR" dirty="0">
              <a:solidFill>
                <a:srgbClr val="FFC000"/>
              </a:solidFill>
            </a:endParaRPr>
          </a:p>
        </p:txBody>
      </p:sp>
      <p:sp>
        <p:nvSpPr>
          <p:cNvPr id="3" name="Espace réservé du contenu 2">
            <a:extLst>
              <a:ext uri="{FF2B5EF4-FFF2-40B4-BE49-F238E27FC236}">
                <a16:creationId xmlns:a16="http://schemas.microsoft.com/office/drawing/2014/main" id="{7B46C25F-CAB9-425D-9653-64988984845D}"/>
              </a:ext>
            </a:extLst>
          </p:cNvPr>
          <p:cNvSpPr>
            <a:spLocks noGrp="1"/>
          </p:cNvSpPr>
          <p:nvPr>
            <p:ph idx="1"/>
          </p:nvPr>
        </p:nvSpPr>
        <p:spPr/>
        <p:txBody>
          <a:bodyPr/>
          <a:lstStyle/>
          <a:p>
            <a:r>
              <a:rPr lang="fr-FR" dirty="0"/>
              <a:t>De la position pompe, amener alternativement les pieds sous le bassin en donnant une petite impulsion. Dos droit, regard entre les mains.</a:t>
            </a:r>
          </a:p>
          <a:p>
            <a:endParaRPr lang="fr-FR" dirty="0"/>
          </a:p>
        </p:txBody>
      </p:sp>
      <p:pic>
        <p:nvPicPr>
          <p:cNvPr id="5" name="Image 4">
            <a:extLst>
              <a:ext uri="{FF2B5EF4-FFF2-40B4-BE49-F238E27FC236}">
                <a16:creationId xmlns:a16="http://schemas.microsoft.com/office/drawing/2014/main" id="{9C252FD6-9068-43EE-BFEA-FF0B64D601C5}"/>
              </a:ext>
            </a:extLst>
          </p:cNvPr>
          <p:cNvPicPr>
            <a:picLocks noChangeAspect="1"/>
          </p:cNvPicPr>
          <p:nvPr/>
        </p:nvPicPr>
        <p:blipFill>
          <a:blip r:embed="rId2"/>
          <a:stretch>
            <a:fillRect/>
          </a:stretch>
        </p:blipFill>
        <p:spPr>
          <a:xfrm>
            <a:off x="3977006" y="3116062"/>
            <a:ext cx="4811887" cy="3309833"/>
          </a:xfrm>
          <a:prstGeom prst="rect">
            <a:avLst/>
          </a:prstGeom>
        </p:spPr>
      </p:pic>
      <p:pic>
        <p:nvPicPr>
          <p:cNvPr id="7" name="Graphique 6" descr="Pas de danse">
            <a:hlinkClick r:id="rId3" action="ppaction://hlinksldjump"/>
            <a:extLst>
              <a:ext uri="{FF2B5EF4-FFF2-40B4-BE49-F238E27FC236}">
                <a16:creationId xmlns:a16="http://schemas.microsoft.com/office/drawing/2014/main" id="{4B6BB8BD-D5D0-4792-A0CE-008C122496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42436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ED471-482D-453A-8260-2B4E2E910FEC}"/>
              </a:ext>
            </a:extLst>
          </p:cNvPr>
          <p:cNvSpPr>
            <a:spLocks noGrp="1"/>
          </p:cNvSpPr>
          <p:nvPr>
            <p:ph type="title"/>
          </p:nvPr>
        </p:nvSpPr>
        <p:spPr/>
        <p:txBody>
          <a:bodyPr>
            <a:normAutofit/>
          </a:bodyPr>
          <a:lstStyle/>
          <a:p>
            <a:r>
              <a:rPr lang="fr-FR" sz="4400" dirty="0"/>
              <a:t>Pourquoi ?</a:t>
            </a:r>
          </a:p>
        </p:txBody>
      </p:sp>
      <p:sp>
        <p:nvSpPr>
          <p:cNvPr id="3" name="Espace réservé du contenu 2">
            <a:extLst>
              <a:ext uri="{FF2B5EF4-FFF2-40B4-BE49-F238E27FC236}">
                <a16:creationId xmlns:a16="http://schemas.microsoft.com/office/drawing/2014/main" id="{38FD3F55-FAEA-435F-A2D0-8CE8FC80A0F0}"/>
              </a:ext>
            </a:extLst>
          </p:cNvPr>
          <p:cNvSpPr>
            <a:spLocks noGrp="1"/>
          </p:cNvSpPr>
          <p:nvPr>
            <p:ph idx="1"/>
          </p:nvPr>
        </p:nvSpPr>
        <p:spPr/>
        <p:txBody>
          <a:bodyPr>
            <a:normAutofit lnSpcReduction="10000"/>
          </a:bodyPr>
          <a:lstStyle/>
          <a:p>
            <a:r>
              <a:rPr lang="fr-FR" dirty="0"/>
              <a:t>  Conserver une activité physique est </a:t>
            </a:r>
            <a:r>
              <a:rPr lang="fr-FR" b="1" dirty="0"/>
              <a:t>essentiel</a:t>
            </a:r>
            <a:r>
              <a:rPr lang="fr-FR" dirty="0"/>
              <a:t> pour garder la forme      		</a:t>
            </a:r>
            <a:r>
              <a:rPr lang="fr-FR" b="1" dirty="0"/>
              <a:t>physiquement et mentalement.</a:t>
            </a:r>
          </a:p>
          <a:p>
            <a:endParaRPr lang="fr-FR" dirty="0"/>
          </a:p>
          <a:p>
            <a:endParaRPr lang="fr-FR" dirty="0"/>
          </a:p>
          <a:p>
            <a:pPr marL="0" indent="0">
              <a:buNone/>
            </a:pPr>
            <a:r>
              <a:rPr lang="fr-FR" dirty="0"/>
              <a:t>	La période de confinement risque d’être assez longue. Chacun a besoin 	de se dépenser pour ne pas perdre ses </a:t>
            </a:r>
            <a:r>
              <a:rPr lang="fr-FR" b="1" dirty="0"/>
              <a:t>facultés musculaires </a:t>
            </a:r>
            <a:r>
              <a:rPr lang="fr-FR" dirty="0"/>
              <a:t>et 	</a:t>
            </a:r>
            <a:r>
              <a:rPr lang="fr-FR" b="1" dirty="0"/>
              <a:t>cardiaques.</a:t>
            </a:r>
          </a:p>
          <a:p>
            <a:pPr marL="0" indent="0">
              <a:buNone/>
            </a:pPr>
            <a:endParaRPr lang="fr-FR" dirty="0"/>
          </a:p>
          <a:p>
            <a:pPr marL="0" indent="0">
              <a:buNone/>
            </a:pPr>
            <a:endParaRPr lang="fr-FR" dirty="0"/>
          </a:p>
          <a:p>
            <a:pPr marL="0" indent="0">
              <a:buNone/>
            </a:pPr>
            <a:r>
              <a:rPr lang="fr-FR" dirty="0"/>
              <a:t>	Votre organisme a besoin d’être fort </a:t>
            </a:r>
            <a:r>
              <a:rPr lang="fr-FR" b="1" dirty="0"/>
              <a:t>pour affronter </a:t>
            </a:r>
            <a:r>
              <a:rPr lang="fr-FR" dirty="0"/>
              <a:t>le virus si 	malheureusement il venait à vous contaminer.</a:t>
            </a:r>
          </a:p>
          <a:p>
            <a:endParaRPr lang="fr-FR" dirty="0"/>
          </a:p>
        </p:txBody>
      </p:sp>
      <p:sp>
        <p:nvSpPr>
          <p:cNvPr id="4" name="Flèche : droite 3">
            <a:extLst>
              <a:ext uri="{FF2B5EF4-FFF2-40B4-BE49-F238E27FC236}">
                <a16:creationId xmlns:a16="http://schemas.microsoft.com/office/drawing/2014/main" id="{D0D6331F-5AD3-4746-ACBC-8D3856E42303}"/>
              </a:ext>
            </a:extLst>
          </p:cNvPr>
          <p:cNvSpPr/>
          <p:nvPr/>
        </p:nvSpPr>
        <p:spPr>
          <a:xfrm>
            <a:off x="1988599" y="21214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 name="Flèche : droite 4">
            <a:extLst>
              <a:ext uri="{FF2B5EF4-FFF2-40B4-BE49-F238E27FC236}">
                <a16:creationId xmlns:a16="http://schemas.microsoft.com/office/drawing/2014/main" id="{1A790B02-9BD5-47B9-96E3-2784659D0BC9}"/>
              </a:ext>
            </a:extLst>
          </p:cNvPr>
          <p:cNvSpPr/>
          <p:nvPr/>
        </p:nvSpPr>
        <p:spPr>
          <a:xfrm>
            <a:off x="1988599" y="35954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D64D7AA0-B9F7-4C6A-A24C-EC0474BD6D44}"/>
              </a:ext>
            </a:extLst>
          </p:cNvPr>
          <p:cNvSpPr/>
          <p:nvPr/>
        </p:nvSpPr>
        <p:spPr>
          <a:xfrm>
            <a:off x="1988599" y="51579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Maison">
            <a:hlinkClick r:id="rId2" action="ppaction://hlinksldjump"/>
            <a:extLst>
              <a:ext uri="{FF2B5EF4-FFF2-40B4-BE49-F238E27FC236}">
                <a16:creationId xmlns:a16="http://schemas.microsoft.com/office/drawing/2014/main" id="{FF574661-30E4-4CC7-9B81-009E7423F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372401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D2C77-63C2-4F5A-AD60-66358815D8B6}"/>
              </a:ext>
            </a:extLst>
          </p:cNvPr>
          <p:cNvSpPr>
            <a:spLocks noGrp="1"/>
          </p:cNvSpPr>
          <p:nvPr>
            <p:ph type="title"/>
          </p:nvPr>
        </p:nvSpPr>
        <p:spPr/>
        <p:txBody>
          <a:bodyPr/>
          <a:lstStyle/>
          <a:p>
            <a:r>
              <a:rPr lang="fr-FR" dirty="0">
                <a:solidFill>
                  <a:srgbClr val="FFC000"/>
                </a:solidFill>
              </a:rPr>
              <a:t>Planche </a:t>
            </a:r>
            <a:r>
              <a:rPr lang="fr-FR" dirty="0" err="1">
                <a:solidFill>
                  <a:srgbClr val="FFC000"/>
                </a:solidFill>
              </a:rPr>
              <a:t>spiderman</a:t>
            </a:r>
            <a:endParaRPr lang="fr-FR" dirty="0">
              <a:solidFill>
                <a:srgbClr val="FFC000"/>
              </a:solidFill>
            </a:endParaRPr>
          </a:p>
        </p:txBody>
      </p:sp>
      <p:sp>
        <p:nvSpPr>
          <p:cNvPr id="3" name="Espace réservé du contenu 2">
            <a:extLst>
              <a:ext uri="{FF2B5EF4-FFF2-40B4-BE49-F238E27FC236}">
                <a16:creationId xmlns:a16="http://schemas.microsoft.com/office/drawing/2014/main" id="{10C6643A-5FF2-40F7-8DA1-ABF4F30419D1}"/>
              </a:ext>
            </a:extLst>
          </p:cNvPr>
          <p:cNvSpPr>
            <a:spLocks noGrp="1"/>
          </p:cNvSpPr>
          <p:nvPr>
            <p:ph idx="1"/>
          </p:nvPr>
        </p:nvSpPr>
        <p:spPr/>
        <p:txBody>
          <a:bodyPr/>
          <a:lstStyle/>
          <a:p>
            <a:r>
              <a:rPr lang="fr-FR" dirty="0"/>
              <a:t>De la position planche, le genou gauche vient toucher le coude gauche. Puis retour à la position planche. Le genou droit vient alors toucher le coude droit avant de revenir à la position initiale.</a:t>
            </a:r>
          </a:p>
          <a:p>
            <a:r>
              <a:rPr lang="fr-FR" dirty="0"/>
              <a:t>Sécurité : ne pas creuser son dos</a:t>
            </a:r>
          </a:p>
          <a:p>
            <a:endParaRPr lang="fr-FR" dirty="0"/>
          </a:p>
        </p:txBody>
      </p:sp>
      <p:pic>
        <p:nvPicPr>
          <p:cNvPr id="5" name="Image 4">
            <a:extLst>
              <a:ext uri="{FF2B5EF4-FFF2-40B4-BE49-F238E27FC236}">
                <a16:creationId xmlns:a16="http://schemas.microsoft.com/office/drawing/2014/main" id="{D51E30E5-C23B-4A3B-BC95-E8BAC16626CA}"/>
              </a:ext>
            </a:extLst>
          </p:cNvPr>
          <p:cNvPicPr>
            <a:picLocks noChangeAspect="1"/>
          </p:cNvPicPr>
          <p:nvPr/>
        </p:nvPicPr>
        <p:blipFill>
          <a:blip r:embed="rId2"/>
          <a:stretch>
            <a:fillRect/>
          </a:stretch>
        </p:blipFill>
        <p:spPr>
          <a:xfrm>
            <a:off x="4199138" y="3540447"/>
            <a:ext cx="4083728" cy="3115110"/>
          </a:xfrm>
          <a:prstGeom prst="rect">
            <a:avLst/>
          </a:prstGeom>
        </p:spPr>
      </p:pic>
      <p:pic>
        <p:nvPicPr>
          <p:cNvPr id="7" name="Graphique 6" descr="Pas de danse">
            <a:hlinkClick r:id="rId3" action="ppaction://hlinksldjump"/>
            <a:extLst>
              <a:ext uri="{FF2B5EF4-FFF2-40B4-BE49-F238E27FC236}">
                <a16:creationId xmlns:a16="http://schemas.microsoft.com/office/drawing/2014/main" id="{6187B5CE-E926-4558-A308-4087363385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30582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FA390-D27B-4689-902F-B6763889D2F1}"/>
              </a:ext>
            </a:extLst>
          </p:cNvPr>
          <p:cNvSpPr>
            <a:spLocks noGrp="1"/>
          </p:cNvSpPr>
          <p:nvPr>
            <p:ph type="title"/>
          </p:nvPr>
        </p:nvSpPr>
        <p:spPr/>
        <p:txBody>
          <a:bodyPr/>
          <a:lstStyle/>
          <a:p>
            <a:r>
              <a:rPr lang="fr-FR" dirty="0">
                <a:solidFill>
                  <a:srgbClr val="FFC000"/>
                </a:solidFill>
              </a:rPr>
              <a:t>Squats sautés</a:t>
            </a:r>
          </a:p>
        </p:txBody>
      </p:sp>
      <p:sp>
        <p:nvSpPr>
          <p:cNvPr id="3" name="Espace réservé du contenu 2">
            <a:extLst>
              <a:ext uri="{FF2B5EF4-FFF2-40B4-BE49-F238E27FC236}">
                <a16:creationId xmlns:a16="http://schemas.microsoft.com/office/drawing/2014/main" id="{CE8502D7-E068-4030-9394-65734FC98BEA}"/>
              </a:ext>
            </a:extLst>
          </p:cNvPr>
          <p:cNvSpPr>
            <a:spLocks noGrp="1"/>
          </p:cNvSpPr>
          <p:nvPr>
            <p:ph idx="1"/>
          </p:nvPr>
        </p:nvSpPr>
        <p:spPr/>
        <p:txBody>
          <a:bodyPr/>
          <a:lstStyle/>
          <a:p>
            <a:r>
              <a:rPr lang="fr-FR" dirty="0"/>
              <a:t>Dos droit, regard devant, réaliser un squat en pliant les genoux pour former un angle de 90° et en sortant le bassin vers l’arrière. Donner une impulsion pour réaliser un saut droit. Amortir la réception en fléchissant les genoux et en amorçant le squat suivant.</a:t>
            </a:r>
          </a:p>
          <a:p>
            <a:endParaRPr lang="fr-FR" dirty="0"/>
          </a:p>
        </p:txBody>
      </p:sp>
      <p:pic>
        <p:nvPicPr>
          <p:cNvPr id="5" name="Image 4">
            <a:extLst>
              <a:ext uri="{FF2B5EF4-FFF2-40B4-BE49-F238E27FC236}">
                <a16:creationId xmlns:a16="http://schemas.microsoft.com/office/drawing/2014/main" id="{15520398-AEBD-43BE-AB7C-26412DB100CA}"/>
              </a:ext>
            </a:extLst>
          </p:cNvPr>
          <p:cNvPicPr>
            <a:picLocks noChangeAspect="1"/>
          </p:cNvPicPr>
          <p:nvPr/>
        </p:nvPicPr>
        <p:blipFill>
          <a:blip r:embed="rId2"/>
          <a:stretch>
            <a:fillRect/>
          </a:stretch>
        </p:blipFill>
        <p:spPr>
          <a:xfrm>
            <a:off x="4037997" y="3533313"/>
            <a:ext cx="4102826" cy="3127661"/>
          </a:xfrm>
          <a:prstGeom prst="rect">
            <a:avLst/>
          </a:prstGeom>
        </p:spPr>
      </p:pic>
      <p:pic>
        <p:nvPicPr>
          <p:cNvPr id="7" name="Graphique 6" descr="Pas de danse">
            <a:hlinkClick r:id="rId3" action="ppaction://hlinksldjump"/>
            <a:extLst>
              <a:ext uri="{FF2B5EF4-FFF2-40B4-BE49-F238E27FC236}">
                <a16:creationId xmlns:a16="http://schemas.microsoft.com/office/drawing/2014/main" id="{FE229B9C-70AC-4AB1-A83E-23A21C9B78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82167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00EA1-D8EB-425F-BB57-0F9B634BBF5B}"/>
              </a:ext>
            </a:extLst>
          </p:cNvPr>
          <p:cNvSpPr>
            <a:spLocks noGrp="1"/>
          </p:cNvSpPr>
          <p:nvPr>
            <p:ph type="title"/>
          </p:nvPr>
        </p:nvSpPr>
        <p:spPr/>
        <p:txBody>
          <a:bodyPr/>
          <a:lstStyle/>
          <a:p>
            <a:r>
              <a:rPr lang="fr-FR" dirty="0">
                <a:solidFill>
                  <a:srgbClr val="FF0000"/>
                </a:solidFill>
              </a:rPr>
              <a:t>Sauts groupés</a:t>
            </a:r>
          </a:p>
        </p:txBody>
      </p:sp>
      <p:sp>
        <p:nvSpPr>
          <p:cNvPr id="3" name="Espace réservé du contenu 2">
            <a:extLst>
              <a:ext uri="{FF2B5EF4-FFF2-40B4-BE49-F238E27FC236}">
                <a16:creationId xmlns:a16="http://schemas.microsoft.com/office/drawing/2014/main" id="{8EE7E510-5244-4BB6-B0FB-537C296A6828}"/>
              </a:ext>
            </a:extLst>
          </p:cNvPr>
          <p:cNvSpPr>
            <a:spLocks noGrp="1"/>
          </p:cNvSpPr>
          <p:nvPr>
            <p:ph idx="1"/>
          </p:nvPr>
        </p:nvSpPr>
        <p:spPr/>
        <p:txBody>
          <a:bodyPr/>
          <a:lstStyle/>
          <a:p>
            <a:r>
              <a:rPr lang="fr-FR" dirty="0"/>
              <a:t>De la position debout, dos droit, regard devant, donner une impulsion pour réaliser un saut. Durant l’extension, les genoux montent pour se placer à hauteur des hanches au sommet du saut. Réception amortie et souple.</a:t>
            </a:r>
          </a:p>
          <a:p>
            <a:r>
              <a:rPr lang="fr-FR" dirty="0"/>
              <a:t>Sécurité : Ne pas réceptionner les jambes tendues mais légèrement fléchies.</a:t>
            </a:r>
          </a:p>
          <a:p>
            <a:endParaRPr lang="fr-FR" dirty="0"/>
          </a:p>
        </p:txBody>
      </p:sp>
      <p:pic>
        <p:nvPicPr>
          <p:cNvPr id="5" name="Image 4">
            <a:extLst>
              <a:ext uri="{FF2B5EF4-FFF2-40B4-BE49-F238E27FC236}">
                <a16:creationId xmlns:a16="http://schemas.microsoft.com/office/drawing/2014/main" id="{92AAEA8E-DA83-4DF8-ABC8-29B04AD9352B}"/>
              </a:ext>
            </a:extLst>
          </p:cNvPr>
          <p:cNvPicPr>
            <a:picLocks noChangeAspect="1"/>
          </p:cNvPicPr>
          <p:nvPr/>
        </p:nvPicPr>
        <p:blipFill>
          <a:blip r:embed="rId2"/>
          <a:stretch>
            <a:fillRect/>
          </a:stretch>
        </p:blipFill>
        <p:spPr>
          <a:xfrm>
            <a:off x="4734298" y="3658535"/>
            <a:ext cx="3885919" cy="2962309"/>
          </a:xfrm>
          <a:prstGeom prst="rect">
            <a:avLst/>
          </a:prstGeom>
        </p:spPr>
      </p:pic>
      <p:pic>
        <p:nvPicPr>
          <p:cNvPr id="7" name="Graphique 6" descr="Pas de danse">
            <a:hlinkClick r:id="rId3" action="ppaction://hlinksldjump"/>
            <a:extLst>
              <a:ext uri="{FF2B5EF4-FFF2-40B4-BE49-F238E27FC236}">
                <a16:creationId xmlns:a16="http://schemas.microsoft.com/office/drawing/2014/main" id="{B26C6BFF-101C-4379-8ECC-59C9F39DB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11292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16C4F-004D-403C-A206-E9EBE3585350}"/>
              </a:ext>
            </a:extLst>
          </p:cNvPr>
          <p:cNvSpPr>
            <a:spLocks noGrp="1"/>
          </p:cNvSpPr>
          <p:nvPr>
            <p:ph type="title"/>
          </p:nvPr>
        </p:nvSpPr>
        <p:spPr/>
        <p:txBody>
          <a:bodyPr/>
          <a:lstStyle/>
          <a:p>
            <a:r>
              <a:rPr lang="fr-FR" dirty="0">
                <a:solidFill>
                  <a:srgbClr val="FFC000"/>
                </a:solidFill>
              </a:rPr>
              <a:t>Fentes avant</a:t>
            </a:r>
          </a:p>
        </p:txBody>
      </p:sp>
      <p:sp>
        <p:nvSpPr>
          <p:cNvPr id="3" name="Espace réservé du contenu 2">
            <a:extLst>
              <a:ext uri="{FF2B5EF4-FFF2-40B4-BE49-F238E27FC236}">
                <a16:creationId xmlns:a16="http://schemas.microsoft.com/office/drawing/2014/main" id="{BB51C9C6-BAB0-40D6-9565-6E6C57A39D5C}"/>
              </a:ext>
            </a:extLst>
          </p:cNvPr>
          <p:cNvSpPr>
            <a:spLocks noGrp="1"/>
          </p:cNvSpPr>
          <p:nvPr>
            <p:ph idx="1"/>
          </p:nvPr>
        </p:nvSpPr>
        <p:spPr/>
        <p:txBody>
          <a:bodyPr/>
          <a:lstStyle/>
          <a:p>
            <a:r>
              <a:rPr lang="fr-FR" dirty="0"/>
              <a:t>De la position debout, faire un grand pas vers l’avant et fléchir la jambe avant pour venir toucher le genou de la jambe arrière au sol. Repousser pour revenir dans la position initiale. Changer de jambe.</a:t>
            </a:r>
          </a:p>
          <a:p>
            <a:r>
              <a:rPr lang="fr-FR" dirty="0"/>
              <a:t>Sécurité : l’exercice se réalise dos droit</a:t>
            </a:r>
          </a:p>
          <a:p>
            <a:endParaRPr lang="fr-FR" dirty="0"/>
          </a:p>
          <a:p>
            <a:endParaRPr lang="fr-FR" dirty="0"/>
          </a:p>
        </p:txBody>
      </p:sp>
      <p:pic>
        <p:nvPicPr>
          <p:cNvPr id="5" name="Image 4">
            <a:extLst>
              <a:ext uri="{FF2B5EF4-FFF2-40B4-BE49-F238E27FC236}">
                <a16:creationId xmlns:a16="http://schemas.microsoft.com/office/drawing/2014/main" id="{C26DCC09-7AA4-4033-BB2A-9B2F0B10CEB5}"/>
              </a:ext>
            </a:extLst>
          </p:cNvPr>
          <p:cNvPicPr>
            <a:picLocks noChangeAspect="1"/>
          </p:cNvPicPr>
          <p:nvPr/>
        </p:nvPicPr>
        <p:blipFill>
          <a:blip r:embed="rId2"/>
          <a:stretch>
            <a:fillRect/>
          </a:stretch>
        </p:blipFill>
        <p:spPr>
          <a:xfrm>
            <a:off x="4811697" y="3589748"/>
            <a:ext cx="3382392" cy="3025881"/>
          </a:xfrm>
          <a:prstGeom prst="rect">
            <a:avLst/>
          </a:prstGeom>
        </p:spPr>
      </p:pic>
      <p:pic>
        <p:nvPicPr>
          <p:cNvPr id="7" name="Graphique 6" descr="Pas de danse">
            <a:hlinkClick r:id="rId3" action="ppaction://hlinksldjump"/>
            <a:extLst>
              <a:ext uri="{FF2B5EF4-FFF2-40B4-BE49-F238E27FC236}">
                <a16:creationId xmlns:a16="http://schemas.microsoft.com/office/drawing/2014/main" id="{BDDB6FEF-DDEB-46B3-9F24-ABF7814201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70205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39053-A622-4C26-B452-0E74CCEEC818}"/>
              </a:ext>
            </a:extLst>
          </p:cNvPr>
          <p:cNvSpPr>
            <a:spLocks noGrp="1"/>
          </p:cNvSpPr>
          <p:nvPr>
            <p:ph type="title"/>
          </p:nvPr>
        </p:nvSpPr>
        <p:spPr/>
        <p:txBody>
          <a:bodyPr/>
          <a:lstStyle/>
          <a:p>
            <a:r>
              <a:rPr lang="fr-FR" dirty="0">
                <a:solidFill>
                  <a:srgbClr val="00B050"/>
                </a:solidFill>
              </a:rPr>
              <a:t>Montée sur banc ou chaise</a:t>
            </a:r>
          </a:p>
        </p:txBody>
      </p:sp>
      <p:sp>
        <p:nvSpPr>
          <p:cNvPr id="3" name="Espace réservé du contenu 2">
            <a:extLst>
              <a:ext uri="{FF2B5EF4-FFF2-40B4-BE49-F238E27FC236}">
                <a16:creationId xmlns:a16="http://schemas.microsoft.com/office/drawing/2014/main" id="{14658AE7-C838-4015-AFC1-842024D9D217}"/>
              </a:ext>
            </a:extLst>
          </p:cNvPr>
          <p:cNvSpPr>
            <a:spLocks noGrp="1"/>
          </p:cNvSpPr>
          <p:nvPr>
            <p:ph idx="1"/>
          </p:nvPr>
        </p:nvSpPr>
        <p:spPr>
          <a:xfrm>
            <a:off x="2589212" y="1571348"/>
            <a:ext cx="8915400" cy="4339874"/>
          </a:xfrm>
        </p:spPr>
        <p:txBody>
          <a:bodyPr/>
          <a:lstStyle/>
          <a:p>
            <a:r>
              <a:rPr lang="fr-FR" dirty="0"/>
              <a:t>Poser le pied sur une chaise, un banc ou une marche de la hauteur du genou maximum. Dos droit, regard devant, monter sur la marche en montant le genou libre à hauteur de la hanche. Les bras sont équilibrateurs. Descendre sans sauter pour revenir dans la position initiale. Changer de jambe</a:t>
            </a:r>
          </a:p>
          <a:p>
            <a:r>
              <a:rPr lang="fr-FR" dirty="0"/>
              <a:t>Sécurité : S’assurer de la bonne stabilité de la chaise, marche ou banc.</a:t>
            </a:r>
          </a:p>
          <a:p>
            <a:endParaRPr lang="fr-FR" dirty="0"/>
          </a:p>
        </p:txBody>
      </p:sp>
      <p:pic>
        <p:nvPicPr>
          <p:cNvPr id="5" name="Image 4">
            <a:extLst>
              <a:ext uri="{FF2B5EF4-FFF2-40B4-BE49-F238E27FC236}">
                <a16:creationId xmlns:a16="http://schemas.microsoft.com/office/drawing/2014/main" id="{9FF7FC7F-6BCF-49A9-9388-7598F0805E9B}"/>
              </a:ext>
            </a:extLst>
          </p:cNvPr>
          <p:cNvPicPr>
            <a:picLocks noChangeAspect="1"/>
          </p:cNvPicPr>
          <p:nvPr/>
        </p:nvPicPr>
        <p:blipFill>
          <a:blip r:embed="rId2"/>
          <a:stretch>
            <a:fillRect/>
          </a:stretch>
        </p:blipFill>
        <p:spPr>
          <a:xfrm>
            <a:off x="4678532" y="3619925"/>
            <a:ext cx="3664275" cy="3064960"/>
          </a:xfrm>
          <a:prstGeom prst="rect">
            <a:avLst/>
          </a:prstGeom>
        </p:spPr>
      </p:pic>
      <p:pic>
        <p:nvPicPr>
          <p:cNvPr id="7" name="Graphique 6" descr="Pas de danse">
            <a:hlinkClick r:id="rId3" action="ppaction://hlinksldjump"/>
            <a:extLst>
              <a:ext uri="{FF2B5EF4-FFF2-40B4-BE49-F238E27FC236}">
                <a16:creationId xmlns:a16="http://schemas.microsoft.com/office/drawing/2014/main" id="{C862D0A5-09D0-41AF-8216-FA0424B70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21838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F0D4B-BF6A-4B65-BF55-4026E1774549}"/>
              </a:ext>
            </a:extLst>
          </p:cNvPr>
          <p:cNvSpPr>
            <a:spLocks noGrp="1"/>
          </p:cNvSpPr>
          <p:nvPr>
            <p:ph type="title"/>
          </p:nvPr>
        </p:nvSpPr>
        <p:spPr/>
        <p:txBody>
          <a:bodyPr/>
          <a:lstStyle/>
          <a:p>
            <a:r>
              <a:rPr lang="fr-FR" dirty="0">
                <a:solidFill>
                  <a:srgbClr val="FF0000"/>
                </a:solidFill>
              </a:rPr>
              <a:t>pistolet</a:t>
            </a:r>
          </a:p>
        </p:txBody>
      </p:sp>
      <p:sp>
        <p:nvSpPr>
          <p:cNvPr id="3" name="Espace réservé du contenu 2">
            <a:extLst>
              <a:ext uri="{FF2B5EF4-FFF2-40B4-BE49-F238E27FC236}">
                <a16:creationId xmlns:a16="http://schemas.microsoft.com/office/drawing/2014/main" id="{D07C557E-1D4B-4DAA-A121-2F616CB88455}"/>
              </a:ext>
            </a:extLst>
          </p:cNvPr>
          <p:cNvSpPr>
            <a:spLocks noGrp="1"/>
          </p:cNvSpPr>
          <p:nvPr>
            <p:ph idx="1"/>
          </p:nvPr>
        </p:nvSpPr>
        <p:spPr>
          <a:xfrm>
            <a:off x="2589212" y="1624614"/>
            <a:ext cx="8915400" cy="4286608"/>
          </a:xfrm>
        </p:spPr>
        <p:txBody>
          <a:bodyPr/>
          <a:lstStyle/>
          <a:p>
            <a:pPr marL="0" indent="0">
              <a:buNone/>
            </a:pPr>
            <a:r>
              <a:rPr lang="fr-FR" dirty="0"/>
              <a:t>De la position debout, dos droit, regard devant, une jambe levée et tendue devant soit, fléchir la jambe d’appui pour descendre la jambe tendues proche du sol. Pousser pour remonter en position initiale. Changer de jambe.</a:t>
            </a:r>
          </a:p>
          <a:p>
            <a:pPr marL="0" indent="0">
              <a:buNone/>
            </a:pPr>
            <a:r>
              <a:rPr lang="fr-FR" dirty="0"/>
              <a:t>Sécurité : Pour ceux qui ont des douleurs aux genoux, cet exercice est à proscrire.</a:t>
            </a:r>
          </a:p>
        </p:txBody>
      </p:sp>
      <p:pic>
        <p:nvPicPr>
          <p:cNvPr id="5" name="Image 4">
            <a:extLst>
              <a:ext uri="{FF2B5EF4-FFF2-40B4-BE49-F238E27FC236}">
                <a16:creationId xmlns:a16="http://schemas.microsoft.com/office/drawing/2014/main" id="{787EAF23-7C43-44FF-95C4-7CEA2F86F5B9}"/>
              </a:ext>
            </a:extLst>
          </p:cNvPr>
          <p:cNvPicPr>
            <a:picLocks noChangeAspect="1"/>
          </p:cNvPicPr>
          <p:nvPr/>
        </p:nvPicPr>
        <p:blipFill>
          <a:blip r:embed="rId2"/>
          <a:stretch>
            <a:fillRect/>
          </a:stretch>
        </p:blipFill>
        <p:spPr>
          <a:xfrm>
            <a:off x="4500979" y="3249226"/>
            <a:ext cx="3577702" cy="3418001"/>
          </a:xfrm>
          <a:prstGeom prst="rect">
            <a:avLst/>
          </a:prstGeom>
        </p:spPr>
      </p:pic>
      <p:pic>
        <p:nvPicPr>
          <p:cNvPr id="7" name="Graphique 6" descr="Pas de danse">
            <a:hlinkClick r:id="rId3" action="ppaction://hlinksldjump"/>
            <a:extLst>
              <a:ext uri="{FF2B5EF4-FFF2-40B4-BE49-F238E27FC236}">
                <a16:creationId xmlns:a16="http://schemas.microsoft.com/office/drawing/2014/main" id="{77BB5D3B-F2E0-44B1-B80B-33340F910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63641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537A6-2399-4A47-8ABF-DFB314CFEC57}"/>
              </a:ext>
            </a:extLst>
          </p:cNvPr>
          <p:cNvSpPr>
            <a:spLocks noGrp="1"/>
          </p:cNvSpPr>
          <p:nvPr>
            <p:ph type="title"/>
          </p:nvPr>
        </p:nvSpPr>
        <p:spPr/>
        <p:txBody>
          <a:bodyPr/>
          <a:lstStyle/>
          <a:p>
            <a:r>
              <a:rPr lang="fr-FR" dirty="0">
                <a:solidFill>
                  <a:srgbClr val="00B050"/>
                </a:solidFill>
              </a:rPr>
              <a:t>Chaise</a:t>
            </a:r>
          </a:p>
        </p:txBody>
      </p:sp>
      <p:sp>
        <p:nvSpPr>
          <p:cNvPr id="3" name="Espace réservé du contenu 2">
            <a:extLst>
              <a:ext uri="{FF2B5EF4-FFF2-40B4-BE49-F238E27FC236}">
                <a16:creationId xmlns:a16="http://schemas.microsoft.com/office/drawing/2014/main" id="{6DEC9843-E74D-4B22-8CFC-1EFF96E3A3CA}"/>
              </a:ext>
            </a:extLst>
          </p:cNvPr>
          <p:cNvSpPr>
            <a:spLocks noGrp="1"/>
          </p:cNvSpPr>
          <p:nvPr>
            <p:ph idx="1"/>
          </p:nvPr>
        </p:nvSpPr>
        <p:spPr/>
        <p:txBody>
          <a:bodyPr/>
          <a:lstStyle/>
          <a:p>
            <a:r>
              <a:rPr lang="fr-FR" dirty="0"/>
              <a:t>Contre un mur, fléchir les genoux pour former un angle à 90°, toute la surface du dos doit être en contact avec le mur. Regard droit devant.</a:t>
            </a:r>
          </a:p>
          <a:p>
            <a:endParaRPr lang="fr-FR" dirty="0"/>
          </a:p>
        </p:txBody>
      </p:sp>
      <p:pic>
        <p:nvPicPr>
          <p:cNvPr id="5" name="Image 4">
            <a:extLst>
              <a:ext uri="{FF2B5EF4-FFF2-40B4-BE49-F238E27FC236}">
                <a16:creationId xmlns:a16="http://schemas.microsoft.com/office/drawing/2014/main" id="{D55CBD9C-0E7A-4712-871F-BEEFD5A6B22B}"/>
              </a:ext>
            </a:extLst>
          </p:cNvPr>
          <p:cNvPicPr>
            <a:picLocks noChangeAspect="1"/>
          </p:cNvPicPr>
          <p:nvPr/>
        </p:nvPicPr>
        <p:blipFill>
          <a:blip r:embed="rId2"/>
          <a:stretch>
            <a:fillRect/>
          </a:stretch>
        </p:blipFill>
        <p:spPr>
          <a:xfrm>
            <a:off x="5104044" y="3341827"/>
            <a:ext cx="2424220" cy="3175000"/>
          </a:xfrm>
          <a:prstGeom prst="rect">
            <a:avLst/>
          </a:prstGeom>
        </p:spPr>
      </p:pic>
      <p:pic>
        <p:nvPicPr>
          <p:cNvPr id="7" name="Graphique 6" descr="Pas de danse">
            <a:hlinkClick r:id="rId3" action="ppaction://hlinksldjump"/>
            <a:extLst>
              <a:ext uri="{FF2B5EF4-FFF2-40B4-BE49-F238E27FC236}">
                <a16:creationId xmlns:a16="http://schemas.microsoft.com/office/drawing/2014/main" id="{69BB4D5D-983E-4D51-B3C5-484BBE9BFE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34018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07FBA-3CB2-432B-91A6-C6BADD2E451D}"/>
              </a:ext>
            </a:extLst>
          </p:cNvPr>
          <p:cNvSpPr>
            <a:spLocks noGrp="1"/>
          </p:cNvSpPr>
          <p:nvPr>
            <p:ph type="title"/>
          </p:nvPr>
        </p:nvSpPr>
        <p:spPr/>
        <p:txBody>
          <a:bodyPr/>
          <a:lstStyle/>
          <a:p>
            <a:r>
              <a:rPr lang="fr-FR" dirty="0">
                <a:solidFill>
                  <a:srgbClr val="FFC000"/>
                </a:solidFill>
              </a:rPr>
              <a:t>Fentes latérales</a:t>
            </a:r>
          </a:p>
        </p:txBody>
      </p:sp>
      <p:sp>
        <p:nvSpPr>
          <p:cNvPr id="3" name="Espace réservé du contenu 2">
            <a:extLst>
              <a:ext uri="{FF2B5EF4-FFF2-40B4-BE49-F238E27FC236}">
                <a16:creationId xmlns:a16="http://schemas.microsoft.com/office/drawing/2014/main" id="{91017C81-9C01-474A-ACF5-3DC8646F0C99}"/>
              </a:ext>
            </a:extLst>
          </p:cNvPr>
          <p:cNvSpPr>
            <a:spLocks noGrp="1"/>
          </p:cNvSpPr>
          <p:nvPr>
            <p:ph idx="1"/>
          </p:nvPr>
        </p:nvSpPr>
        <p:spPr/>
        <p:txBody>
          <a:bodyPr/>
          <a:lstStyle/>
          <a:p>
            <a:r>
              <a:rPr lang="fr-FR" dirty="0"/>
              <a:t>De la position debout, pied écartés de la largeur des épaules, dos droit, regard devant, faire un pas de côté en fléchissant le genou jusqu’à 90°. Pousser pour revenir en position initiale. Les bras sont équilibrateurs.  </a:t>
            </a:r>
          </a:p>
          <a:p>
            <a:endParaRPr lang="fr-FR" dirty="0"/>
          </a:p>
        </p:txBody>
      </p:sp>
      <p:pic>
        <p:nvPicPr>
          <p:cNvPr id="5" name="Image 4">
            <a:extLst>
              <a:ext uri="{FF2B5EF4-FFF2-40B4-BE49-F238E27FC236}">
                <a16:creationId xmlns:a16="http://schemas.microsoft.com/office/drawing/2014/main" id="{ED2B38B4-FCB9-43A1-822C-F10B2E82C0A2}"/>
              </a:ext>
            </a:extLst>
          </p:cNvPr>
          <p:cNvPicPr>
            <a:picLocks noChangeAspect="1"/>
          </p:cNvPicPr>
          <p:nvPr/>
        </p:nvPicPr>
        <p:blipFill>
          <a:blip r:embed="rId2"/>
          <a:stretch>
            <a:fillRect/>
          </a:stretch>
        </p:blipFill>
        <p:spPr>
          <a:xfrm>
            <a:off x="4474151" y="3429000"/>
            <a:ext cx="4159786" cy="3122720"/>
          </a:xfrm>
          <a:prstGeom prst="rect">
            <a:avLst/>
          </a:prstGeom>
        </p:spPr>
      </p:pic>
      <p:pic>
        <p:nvPicPr>
          <p:cNvPr id="7" name="Graphique 6" descr="Pas de danse">
            <a:hlinkClick r:id="rId3" action="ppaction://hlinksldjump"/>
            <a:extLst>
              <a:ext uri="{FF2B5EF4-FFF2-40B4-BE49-F238E27FC236}">
                <a16:creationId xmlns:a16="http://schemas.microsoft.com/office/drawing/2014/main" id="{24151650-9646-4C6F-99B3-FE5BF24A0B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73102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80BD9-E12D-4CA3-B9F1-F3D9568C3CB9}"/>
              </a:ext>
            </a:extLst>
          </p:cNvPr>
          <p:cNvSpPr>
            <a:spLocks noGrp="1"/>
          </p:cNvSpPr>
          <p:nvPr>
            <p:ph type="title"/>
          </p:nvPr>
        </p:nvSpPr>
        <p:spPr/>
        <p:txBody>
          <a:bodyPr/>
          <a:lstStyle/>
          <a:p>
            <a:r>
              <a:rPr lang="fr-FR" dirty="0">
                <a:solidFill>
                  <a:srgbClr val="00B050"/>
                </a:solidFill>
              </a:rPr>
              <a:t>Extension Mollet</a:t>
            </a:r>
          </a:p>
        </p:txBody>
      </p:sp>
      <p:sp>
        <p:nvSpPr>
          <p:cNvPr id="3" name="Espace réservé du contenu 2">
            <a:extLst>
              <a:ext uri="{FF2B5EF4-FFF2-40B4-BE49-F238E27FC236}">
                <a16:creationId xmlns:a16="http://schemas.microsoft.com/office/drawing/2014/main" id="{BE4C0459-E9FE-454C-A88B-8D57567624D4}"/>
              </a:ext>
            </a:extLst>
          </p:cNvPr>
          <p:cNvSpPr>
            <a:spLocks noGrp="1"/>
          </p:cNvSpPr>
          <p:nvPr>
            <p:ph idx="1"/>
          </p:nvPr>
        </p:nvSpPr>
        <p:spPr/>
        <p:txBody>
          <a:bodyPr/>
          <a:lstStyle/>
          <a:p>
            <a:r>
              <a:rPr lang="fr-FR" dirty="0"/>
              <a:t>Monter sur une marche ou un banc. Se tenir debout, dos droit et regard devant. Les talons sont dans le vide. Monter en pointe de pied et revenir dans la position initiale.</a:t>
            </a:r>
          </a:p>
          <a:p>
            <a:endParaRPr lang="fr-FR" dirty="0"/>
          </a:p>
        </p:txBody>
      </p:sp>
      <p:pic>
        <p:nvPicPr>
          <p:cNvPr id="5" name="Image 4">
            <a:extLst>
              <a:ext uri="{FF2B5EF4-FFF2-40B4-BE49-F238E27FC236}">
                <a16:creationId xmlns:a16="http://schemas.microsoft.com/office/drawing/2014/main" id="{962FD12C-0A84-4024-BAAB-4FC371B8313C}"/>
              </a:ext>
            </a:extLst>
          </p:cNvPr>
          <p:cNvPicPr>
            <a:picLocks noChangeAspect="1"/>
          </p:cNvPicPr>
          <p:nvPr/>
        </p:nvPicPr>
        <p:blipFill>
          <a:blip r:embed="rId2"/>
          <a:stretch>
            <a:fillRect/>
          </a:stretch>
        </p:blipFill>
        <p:spPr>
          <a:xfrm>
            <a:off x="4483852" y="3746377"/>
            <a:ext cx="3675730" cy="2900117"/>
          </a:xfrm>
          <a:prstGeom prst="rect">
            <a:avLst/>
          </a:prstGeom>
        </p:spPr>
      </p:pic>
      <p:pic>
        <p:nvPicPr>
          <p:cNvPr id="7" name="Graphique 6" descr="Pas de danse">
            <a:hlinkClick r:id="rId3" action="ppaction://hlinksldjump"/>
            <a:extLst>
              <a:ext uri="{FF2B5EF4-FFF2-40B4-BE49-F238E27FC236}">
                <a16:creationId xmlns:a16="http://schemas.microsoft.com/office/drawing/2014/main" id="{B051AB59-2098-4EAC-9497-74361052D1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55293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A091D-95E6-4027-84DD-2BA7F12B304A}"/>
              </a:ext>
            </a:extLst>
          </p:cNvPr>
          <p:cNvSpPr>
            <a:spLocks noGrp="1"/>
          </p:cNvSpPr>
          <p:nvPr>
            <p:ph type="title"/>
          </p:nvPr>
        </p:nvSpPr>
        <p:spPr/>
        <p:txBody>
          <a:bodyPr/>
          <a:lstStyle/>
          <a:p>
            <a:r>
              <a:rPr lang="fr-FR" dirty="0" err="1">
                <a:solidFill>
                  <a:srgbClr val="FFC000"/>
                </a:solidFill>
              </a:rPr>
              <a:t>deadlift</a:t>
            </a:r>
            <a:endParaRPr lang="fr-FR" dirty="0">
              <a:solidFill>
                <a:srgbClr val="FFC000"/>
              </a:solidFill>
            </a:endParaRPr>
          </a:p>
        </p:txBody>
      </p:sp>
      <p:sp>
        <p:nvSpPr>
          <p:cNvPr id="7" name="Espace réservé du contenu 6">
            <a:extLst>
              <a:ext uri="{FF2B5EF4-FFF2-40B4-BE49-F238E27FC236}">
                <a16:creationId xmlns:a16="http://schemas.microsoft.com/office/drawing/2014/main" id="{3F12F507-5C8E-424C-85B5-F1C11C19AA41}"/>
              </a:ext>
            </a:extLst>
          </p:cNvPr>
          <p:cNvSpPr>
            <a:spLocks noGrp="1"/>
          </p:cNvSpPr>
          <p:nvPr>
            <p:ph idx="1"/>
          </p:nvPr>
        </p:nvSpPr>
        <p:spPr/>
        <p:txBody>
          <a:bodyPr/>
          <a:lstStyle/>
          <a:p>
            <a:r>
              <a:rPr lang="fr-FR" dirty="0"/>
              <a:t>De la position debout, dos droit, basculer le corps vers l’avant en levant une jambe. Conserver un alignement du talon jusqu’à la tête. Se rapprocher de la position horizontale. Les bras sont équilibrateurs. Revenir en position initiale et changer de jambe.</a:t>
            </a:r>
          </a:p>
          <a:p>
            <a:endParaRPr lang="fr-FR" dirty="0"/>
          </a:p>
        </p:txBody>
      </p:sp>
      <p:pic>
        <p:nvPicPr>
          <p:cNvPr id="9" name="Image 8">
            <a:extLst>
              <a:ext uri="{FF2B5EF4-FFF2-40B4-BE49-F238E27FC236}">
                <a16:creationId xmlns:a16="http://schemas.microsoft.com/office/drawing/2014/main" id="{DE3E8B16-B430-4F47-AB83-F2E4DEF16C4F}"/>
              </a:ext>
            </a:extLst>
          </p:cNvPr>
          <p:cNvPicPr>
            <a:picLocks noChangeAspect="1"/>
          </p:cNvPicPr>
          <p:nvPr/>
        </p:nvPicPr>
        <p:blipFill>
          <a:blip r:embed="rId2"/>
          <a:stretch>
            <a:fillRect/>
          </a:stretch>
        </p:blipFill>
        <p:spPr>
          <a:xfrm>
            <a:off x="5051394" y="3471310"/>
            <a:ext cx="3293616" cy="3241129"/>
          </a:xfrm>
          <a:prstGeom prst="rect">
            <a:avLst/>
          </a:prstGeom>
        </p:spPr>
      </p:pic>
      <p:pic>
        <p:nvPicPr>
          <p:cNvPr id="11" name="Graphique 10" descr="Pas de danse">
            <a:hlinkClick r:id="rId3" action="ppaction://hlinksldjump"/>
            <a:extLst>
              <a:ext uri="{FF2B5EF4-FFF2-40B4-BE49-F238E27FC236}">
                <a16:creationId xmlns:a16="http://schemas.microsoft.com/office/drawing/2014/main" id="{DF333FB6-1F0B-4C42-A4BB-5F011CD770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35094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4C6DA-1EB3-4C58-AC8E-5576B921F92D}"/>
              </a:ext>
            </a:extLst>
          </p:cNvPr>
          <p:cNvSpPr>
            <a:spLocks noGrp="1"/>
          </p:cNvSpPr>
          <p:nvPr>
            <p:ph type="title"/>
          </p:nvPr>
        </p:nvSpPr>
        <p:spPr/>
        <p:txBody>
          <a:bodyPr>
            <a:normAutofit/>
          </a:bodyPr>
          <a:lstStyle/>
          <a:p>
            <a:r>
              <a:rPr lang="fr-FR" sz="4400" dirty="0"/>
              <a:t>Comment ?</a:t>
            </a:r>
          </a:p>
        </p:txBody>
      </p:sp>
      <p:sp>
        <p:nvSpPr>
          <p:cNvPr id="3" name="Espace réservé du contenu 2">
            <a:extLst>
              <a:ext uri="{FF2B5EF4-FFF2-40B4-BE49-F238E27FC236}">
                <a16:creationId xmlns:a16="http://schemas.microsoft.com/office/drawing/2014/main" id="{A7F515DC-6001-490C-881E-C2F95DE83AC3}"/>
              </a:ext>
            </a:extLst>
          </p:cNvPr>
          <p:cNvSpPr>
            <a:spLocks noGrp="1"/>
          </p:cNvSpPr>
          <p:nvPr>
            <p:ph idx="1"/>
          </p:nvPr>
        </p:nvSpPr>
        <p:spPr>
          <a:xfrm>
            <a:off x="2609939" y="1740023"/>
            <a:ext cx="8915400" cy="4493867"/>
          </a:xfrm>
        </p:spPr>
        <p:txBody>
          <a:bodyPr>
            <a:normAutofit fontScale="92500" lnSpcReduction="20000"/>
          </a:bodyPr>
          <a:lstStyle/>
          <a:p>
            <a:pPr lvl="1"/>
            <a:r>
              <a:rPr lang="fr-FR" sz="1800" dirty="0"/>
              <a:t>En respectant les </a:t>
            </a:r>
            <a:r>
              <a:rPr lang="fr-FR" sz="1800" b="1" dirty="0"/>
              <a:t>consignes strictes </a:t>
            </a:r>
            <a:r>
              <a:rPr lang="fr-FR" sz="1800" dirty="0"/>
              <a:t>de confinement. Les exercices sont à réaliser seuls ou avec un membre de sa famille en respectant la distance d’1m50 minimum entre les personnes.</a:t>
            </a:r>
          </a:p>
          <a:p>
            <a:pPr marL="457200" lvl="1" indent="0">
              <a:buNone/>
            </a:pPr>
            <a:endParaRPr lang="fr-FR" sz="1800" dirty="0"/>
          </a:p>
          <a:p>
            <a:pPr lvl="1"/>
            <a:r>
              <a:rPr lang="fr-FR" sz="1800" dirty="0"/>
              <a:t>Si vous sortez courir, ne vous éloignez pas à plus de 2km de votre domicile et ayez votre attestation pour vous déplacer.</a:t>
            </a:r>
          </a:p>
          <a:p>
            <a:pPr marL="457200" lvl="1" indent="0">
              <a:buNone/>
            </a:pPr>
            <a:endParaRPr lang="fr-FR" sz="1800" dirty="0"/>
          </a:p>
          <a:p>
            <a:pPr lvl="1"/>
            <a:r>
              <a:rPr lang="fr-FR" sz="1800" dirty="0"/>
              <a:t>En respectant les </a:t>
            </a:r>
            <a:r>
              <a:rPr lang="fr-FR" sz="1800" b="1" dirty="0"/>
              <a:t>gestes barrières </a:t>
            </a:r>
            <a:r>
              <a:rPr lang="fr-FR" sz="1800" dirty="0"/>
              <a:t>préconisés pour lutter contre la propagation du virus. </a:t>
            </a:r>
          </a:p>
          <a:p>
            <a:pPr lvl="1"/>
            <a:endParaRPr lang="fr-FR" sz="1800" dirty="0"/>
          </a:p>
          <a:p>
            <a:pPr lvl="1"/>
            <a:r>
              <a:rPr lang="fr-FR" sz="1800" dirty="0"/>
              <a:t>En réalisant au minimum </a:t>
            </a:r>
            <a:r>
              <a:rPr lang="fr-FR" sz="1800" b="1" dirty="0"/>
              <a:t>3 séances de 30 minutes </a:t>
            </a:r>
            <a:r>
              <a:rPr lang="fr-FR" sz="1800" dirty="0"/>
              <a:t>chaque semaine</a:t>
            </a:r>
          </a:p>
          <a:p>
            <a:pPr marL="457200" lvl="1" indent="0">
              <a:buNone/>
            </a:pPr>
            <a:endParaRPr lang="fr-FR" sz="1800" dirty="0"/>
          </a:p>
          <a:p>
            <a:pPr lvl="1"/>
            <a:r>
              <a:rPr lang="fr-FR" sz="1800" dirty="0"/>
              <a:t>En préparant sa séquence et complétant la fiche de séance ainsi que son bilan personnel pour chaque séance.</a:t>
            </a:r>
          </a:p>
          <a:p>
            <a:pPr marL="457200" lvl="1" indent="0">
              <a:buNone/>
            </a:pPr>
            <a:r>
              <a:rPr lang="fr-FR" sz="1800" dirty="0"/>
              <a:t> </a:t>
            </a:r>
          </a:p>
          <a:p>
            <a:pPr lvl="1"/>
            <a:endParaRPr lang="fr-FR" sz="1800" dirty="0"/>
          </a:p>
        </p:txBody>
      </p:sp>
      <p:sp>
        <p:nvSpPr>
          <p:cNvPr id="4" name="Flèche : droite 3">
            <a:extLst>
              <a:ext uri="{FF2B5EF4-FFF2-40B4-BE49-F238E27FC236}">
                <a16:creationId xmlns:a16="http://schemas.microsoft.com/office/drawing/2014/main" id="{8F6E1112-779D-4AA4-85BA-875C2D03A1C5}"/>
              </a:ext>
            </a:extLst>
          </p:cNvPr>
          <p:cNvSpPr/>
          <p:nvPr/>
        </p:nvSpPr>
        <p:spPr>
          <a:xfrm>
            <a:off x="2100008" y="17000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68E5E367-AF24-464A-9629-75DB5ABFF3F0}"/>
              </a:ext>
            </a:extLst>
          </p:cNvPr>
          <p:cNvSpPr/>
          <p:nvPr/>
        </p:nvSpPr>
        <p:spPr>
          <a:xfrm>
            <a:off x="2100008" y="27147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6907B5FA-ED46-4A97-BE74-D6CD248D3F70}"/>
              </a:ext>
            </a:extLst>
          </p:cNvPr>
          <p:cNvSpPr/>
          <p:nvPr/>
        </p:nvSpPr>
        <p:spPr>
          <a:xfrm>
            <a:off x="2100008" y="34754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29C2A96C-FB06-4CD6-80C6-D6940D02FEA1}"/>
              </a:ext>
            </a:extLst>
          </p:cNvPr>
          <p:cNvSpPr/>
          <p:nvPr/>
        </p:nvSpPr>
        <p:spPr>
          <a:xfrm>
            <a:off x="2100008" y="44574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Maison">
            <a:hlinkClick r:id="rId2" action="ppaction://hlinksldjump"/>
            <a:extLst>
              <a:ext uri="{FF2B5EF4-FFF2-40B4-BE49-F238E27FC236}">
                <a16:creationId xmlns:a16="http://schemas.microsoft.com/office/drawing/2014/main" id="{236C1C0E-42C5-4BC5-A1DB-EDA89246B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867" y="624110"/>
            <a:ext cx="806389" cy="806389"/>
          </a:xfrm>
          <a:prstGeom prst="rect">
            <a:avLst/>
          </a:prstGeom>
        </p:spPr>
      </p:pic>
      <p:sp>
        <p:nvSpPr>
          <p:cNvPr id="10" name="Flèche : droite 9">
            <a:extLst>
              <a:ext uri="{FF2B5EF4-FFF2-40B4-BE49-F238E27FC236}">
                <a16:creationId xmlns:a16="http://schemas.microsoft.com/office/drawing/2014/main" id="{A28759FA-03B2-433C-B505-C0A0864FE79E}"/>
              </a:ext>
            </a:extLst>
          </p:cNvPr>
          <p:cNvSpPr/>
          <p:nvPr/>
        </p:nvSpPr>
        <p:spPr>
          <a:xfrm>
            <a:off x="2100008" y="51033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457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E2818-E813-4FD1-9798-E0ECB134BD74}"/>
              </a:ext>
            </a:extLst>
          </p:cNvPr>
          <p:cNvSpPr>
            <a:spLocks noGrp="1"/>
          </p:cNvSpPr>
          <p:nvPr>
            <p:ph type="title"/>
          </p:nvPr>
        </p:nvSpPr>
        <p:spPr/>
        <p:txBody>
          <a:bodyPr/>
          <a:lstStyle/>
          <a:p>
            <a:r>
              <a:rPr lang="fr-FR" dirty="0">
                <a:solidFill>
                  <a:srgbClr val="92D050"/>
                </a:solidFill>
              </a:rPr>
              <a:t>Extension hanche</a:t>
            </a:r>
          </a:p>
        </p:txBody>
      </p:sp>
      <p:sp>
        <p:nvSpPr>
          <p:cNvPr id="3" name="Espace réservé du contenu 2">
            <a:extLst>
              <a:ext uri="{FF2B5EF4-FFF2-40B4-BE49-F238E27FC236}">
                <a16:creationId xmlns:a16="http://schemas.microsoft.com/office/drawing/2014/main" id="{89ADF420-44D1-4CD7-B791-F1B3A9ECAD08}"/>
              </a:ext>
            </a:extLst>
          </p:cNvPr>
          <p:cNvSpPr>
            <a:spLocks noGrp="1"/>
          </p:cNvSpPr>
          <p:nvPr>
            <p:ph idx="1"/>
          </p:nvPr>
        </p:nvSpPr>
        <p:spPr/>
        <p:txBody>
          <a:bodyPr/>
          <a:lstStyle/>
          <a:p>
            <a:r>
              <a:rPr lang="fr-FR" dirty="0"/>
              <a:t>De la position quadrupédie, dos droit, regard placé entre les mains, tendre une jambe pour obtenir un alignement horizontal du talon jusqu’à la tête. Revenir en position initiale.</a:t>
            </a:r>
          </a:p>
        </p:txBody>
      </p:sp>
      <p:pic>
        <p:nvPicPr>
          <p:cNvPr id="5" name="Image 4">
            <a:extLst>
              <a:ext uri="{FF2B5EF4-FFF2-40B4-BE49-F238E27FC236}">
                <a16:creationId xmlns:a16="http://schemas.microsoft.com/office/drawing/2014/main" id="{28AF02D4-2EDE-4919-A897-3E406350CC15}"/>
              </a:ext>
            </a:extLst>
          </p:cNvPr>
          <p:cNvPicPr>
            <a:picLocks noChangeAspect="1"/>
          </p:cNvPicPr>
          <p:nvPr/>
        </p:nvPicPr>
        <p:blipFill>
          <a:blip r:embed="rId2"/>
          <a:stretch>
            <a:fillRect/>
          </a:stretch>
        </p:blipFill>
        <p:spPr>
          <a:xfrm>
            <a:off x="3895136" y="3429001"/>
            <a:ext cx="4740762" cy="3140938"/>
          </a:xfrm>
          <a:prstGeom prst="rect">
            <a:avLst/>
          </a:prstGeom>
        </p:spPr>
      </p:pic>
      <p:pic>
        <p:nvPicPr>
          <p:cNvPr id="7" name="Graphique 6" descr="Pas de danse">
            <a:hlinkClick r:id="rId3" action="ppaction://hlinksldjump"/>
            <a:extLst>
              <a:ext uri="{FF2B5EF4-FFF2-40B4-BE49-F238E27FC236}">
                <a16:creationId xmlns:a16="http://schemas.microsoft.com/office/drawing/2014/main" id="{9B500C66-B07D-4804-A7D0-F0D4E67FBE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65434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088DA-464D-414E-84B9-B1329D496E77}"/>
              </a:ext>
            </a:extLst>
          </p:cNvPr>
          <p:cNvSpPr>
            <a:spLocks noGrp="1"/>
          </p:cNvSpPr>
          <p:nvPr>
            <p:ph type="title"/>
          </p:nvPr>
        </p:nvSpPr>
        <p:spPr/>
        <p:txBody>
          <a:bodyPr/>
          <a:lstStyle/>
          <a:p>
            <a:r>
              <a:rPr lang="fr-FR" dirty="0">
                <a:solidFill>
                  <a:srgbClr val="FFC000"/>
                </a:solidFill>
              </a:rPr>
              <a:t>Abdos </a:t>
            </a:r>
            <a:r>
              <a:rPr lang="fr-FR" dirty="0" err="1">
                <a:solidFill>
                  <a:srgbClr val="FFC000"/>
                </a:solidFill>
              </a:rPr>
              <a:t>russian</a:t>
            </a:r>
            <a:r>
              <a:rPr lang="fr-FR" dirty="0">
                <a:solidFill>
                  <a:srgbClr val="FFC000"/>
                </a:solidFill>
              </a:rPr>
              <a:t> twist</a:t>
            </a:r>
          </a:p>
        </p:txBody>
      </p:sp>
      <p:sp>
        <p:nvSpPr>
          <p:cNvPr id="3" name="Espace réservé du contenu 2">
            <a:extLst>
              <a:ext uri="{FF2B5EF4-FFF2-40B4-BE49-F238E27FC236}">
                <a16:creationId xmlns:a16="http://schemas.microsoft.com/office/drawing/2014/main" id="{0370A3F4-678E-4EC7-85BC-97FE8904E08E}"/>
              </a:ext>
            </a:extLst>
          </p:cNvPr>
          <p:cNvSpPr>
            <a:spLocks noGrp="1"/>
          </p:cNvSpPr>
          <p:nvPr>
            <p:ph idx="1"/>
          </p:nvPr>
        </p:nvSpPr>
        <p:spPr/>
        <p:txBody>
          <a:bodyPr/>
          <a:lstStyle/>
          <a:p>
            <a:r>
              <a:rPr lang="fr-FR" dirty="0"/>
              <a:t>De la position assise, en équilibre sur les fesses, dos droit, regard devant, réaliser une rotation du buste pour aller toucher le sol avec le bout de ses doigts. Revenir en position initiale sans poser les pieds au sol. </a:t>
            </a:r>
          </a:p>
          <a:p>
            <a:endParaRPr lang="fr-FR" dirty="0"/>
          </a:p>
        </p:txBody>
      </p:sp>
      <p:pic>
        <p:nvPicPr>
          <p:cNvPr id="5" name="Image 4">
            <a:extLst>
              <a:ext uri="{FF2B5EF4-FFF2-40B4-BE49-F238E27FC236}">
                <a16:creationId xmlns:a16="http://schemas.microsoft.com/office/drawing/2014/main" id="{C7DBD25F-79E0-4D9C-B7A8-CC8F2AE3C925}"/>
              </a:ext>
            </a:extLst>
          </p:cNvPr>
          <p:cNvPicPr>
            <a:picLocks noChangeAspect="1"/>
          </p:cNvPicPr>
          <p:nvPr/>
        </p:nvPicPr>
        <p:blipFill>
          <a:blip r:embed="rId2"/>
          <a:stretch>
            <a:fillRect/>
          </a:stretch>
        </p:blipFill>
        <p:spPr>
          <a:xfrm>
            <a:off x="2378165" y="3823592"/>
            <a:ext cx="8143643" cy="2345369"/>
          </a:xfrm>
          <a:prstGeom prst="rect">
            <a:avLst/>
          </a:prstGeom>
        </p:spPr>
      </p:pic>
      <p:pic>
        <p:nvPicPr>
          <p:cNvPr id="7" name="Graphique 6" descr="Pas de danse">
            <a:hlinkClick r:id="rId3" action="ppaction://hlinksldjump"/>
            <a:extLst>
              <a:ext uri="{FF2B5EF4-FFF2-40B4-BE49-F238E27FC236}">
                <a16:creationId xmlns:a16="http://schemas.microsoft.com/office/drawing/2014/main" id="{085C76F1-9236-4757-B72C-03BD8E5AA0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22497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6AF88-B016-4202-8217-796CD42820F8}"/>
              </a:ext>
            </a:extLst>
          </p:cNvPr>
          <p:cNvSpPr>
            <a:spLocks noGrp="1"/>
          </p:cNvSpPr>
          <p:nvPr>
            <p:ph type="title"/>
          </p:nvPr>
        </p:nvSpPr>
        <p:spPr/>
        <p:txBody>
          <a:bodyPr/>
          <a:lstStyle/>
          <a:p>
            <a:r>
              <a:rPr lang="fr-FR" dirty="0">
                <a:solidFill>
                  <a:srgbClr val="00B050"/>
                </a:solidFill>
              </a:rPr>
              <a:t>Abdos ciseaux</a:t>
            </a:r>
          </a:p>
        </p:txBody>
      </p:sp>
      <p:sp>
        <p:nvSpPr>
          <p:cNvPr id="3" name="Espace réservé du contenu 2">
            <a:extLst>
              <a:ext uri="{FF2B5EF4-FFF2-40B4-BE49-F238E27FC236}">
                <a16:creationId xmlns:a16="http://schemas.microsoft.com/office/drawing/2014/main" id="{1816F703-BD5D-465D-BFD0-95F81FCDEDA6}"/>
              </a:ext>
            </a:extLst>
          </p:cNvPr>
          <p:cNvSpPr>
            <a:spLocks noGrp="1"/>
          </p:cNvSpPr>
          <p:nvPr>
            <p:ph idx="1"/>
          </p:nvPr>
        </p:nvSpPr>
        <p:spPr/>
        <p:txBody>
          <a:bodyPr/>
          <a:lstStyle/>
          <a:p>
            <a:r>
              <a:rPr lang="fr-FR" dirty="0"/>
              <a:t>De la position allongée sur le dos, placer les mains sous les fesses pour ne pas creuser son dos. Soulever les pieds alternativement sans les poser au sol. </a:t>
            </a:r>
          </a:p>
          <a:p>
            <a:r>
              <a:rPr lang="fr-FR" dirty="0"/>
              <a:t>Sécurité : ne pas creuser son dos.</a:t>
            </a:r>
          </a:p>
        </p:txBody>
      </p:sp>
      <p:pic>
        <p:nvPicPr>
          <p:cNvPr id="5" name="Image 4">
            <a:extLst>
              <a:ext uri="{FF2B5EF4-FFF2-40B4-BE49-F238E27FC236}">
                <a16:creationId xmlns:a16="http://schemas.microsoft.com/office/drawing/2014/main" id="{6F5CAFE1-84D8-4823-96F3-97B99817BA6D}"/>
              </a:ext>
            </a:extLst>
          </p:cNvPr>
          <p:cNvPicPr>
            <a:picLocks noChangeAspect="1"/>
          </p:cNvPicPr>
          <p:nvPr/>
        </p:nvPicPr>
        <p:blipFill>
          <a:blip r:embed="rId2"/>
          <a:stretch>
            <a:fillRect/>
          </a:stretch>
        </p:blipFill>
        <p:spPr>
          <a:xfrm>
            <a:off x="4265014" y="3610562"/>
            <a:ext cx="4275303" cy="3094624"/>
          </a:xfrm>
          <a:prstGeom prst="rect">
            <a:avLst/>
          </a:prstGeom>
        </p:spPr>
      </p:pic>
      <p:pic>
        <p:nvPicPr>
          <p:cNvPr id="7" name="Graphique 6" descr="Pas de danse">
            <a:hlinkClick r:id="rId3" action="ppaction://hlinksldjump"/>
            <a:extLst>
              <a:ext uri="{FF2B5EF4-FFF2-40B4-BE49-F238E27FC236}">
                <a16:creationId xmlns:a16="http://schemas.microsoft.com/office/drawing/2014/main" id="{F3BDC656-718C-41C8-9BC7-B03E68163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47931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D5B56-A827-4DB9-80E4-D4CA4360863E}"/>
              </a:ext>
            </a:extLst>
          </p:cNvPr>
          <p:cNvSpPr>
            <a:spLocks noGrp="1"/>
          </p:cNvSpPr>
          <p:nvPr>
            <p:ph type="title"/>
          </p:nvPr>
        </p:nvSpPr>
        <p:spPr/>
        <p:txBody>
          <a:bodyPr/>
          <a:lstStyle/>
          <a:p>
            <a:r>
              <a:rPr lang="fr-FR" dirty="0">
                <a:solidFill>
                  <a:srgbClr val="FFC000"/>
                </a:solidFill>
              </a:rPr>
              <a:t>chandelle</a:t>
            </a:r>
          </a:p>
        </p:txBody>
      </p:sp>
      <p:sp>
        <p:nvSpPr>
          <p:cNvPr id="3" name="Espace réservé du contenu 2">
            <a:extLst>
              <a:ext uri="{FF2B5EF4-FFF2-40B4-BE49-F238E27FC236}">
                <a16:creationId xmlns:a16="http://schemas.microsoft.com/office/drawing/2014/main" id="{DE980AC4-7AC6-4A13-B7BD-713B98DCFF47}"/>
              </a:ext>
            </a:extLst>
          </p:cNvPr>
          <p:cNvSpPr>
            <a:spLocks noGrp="1"/>
          </p:cNvSpPr>
          <p:nvPr>
            <p:ph idx="1"/>
          </p:nvPr>
        </p:nvSpPr>
        <p:spPr/>
        <p:txBody>
          <a:bodyPr/>
          <a:lstStyle/>
          <a:p>
            <a:r>
              <a:rPr lang="fr-FR" dirty="0"/>
              <a:t>Allongé au sol sur le dos, bras tendus le long du corps, monter les pieds jambes tendues puis décoller les hanches pour chercher à amener ses pieds le plus haut possible. Revenir en position initiale en contrôlant la descente.</a:t>
            </a:r>
          </a:p>
          <a:p>
            <a:r>
              <a:rPr lang="fr-FR" dirty="0"/>
              <a:t>Sécurité : exercice à réaliser sur un tapis ou un matelas.</a:t>
            </a:r>
          </a:p>
          <a:p>
            <a:endParaRPr lang="fr-FR" dirty="0"/>
          </a:p>
        </p:txBody>
      </p:sp>
      <p:pic>
        <p:nvPicPr>
          <p:cNvPr id="5" name="Image 4">
            <a:extLst>
              <a:ext uri="{FF2B5EF4-FFF2-40B4-BE49-F238E27FC236}">
                <a16:creationId xmlns:a16="http://schemas.microsoft.com/office/drawing/2014/main" id="{C281A725-78E0-4737-A425-A5F6FC374A8F}"/>
              </a:ext>
            </a:extLst>
          </p:cNvPr>
          <p:cNvPicPr>
            <a:picLocks noChangeAspect="1"/>
          </p:cNvPicPr>
          <p:nvPr/>
        </p:nvPicPr>
        <p:blipFill>
          <a:blip r:embed="rId2"/>
          <a:stretch>
            <a:fillRect/>
          </a:stretch>
        </p:blipFill>
        <p:spPr>
          <a:xfrm>
            <a:off x="3569168" y="4003829"/>
            <a:ext cx="5869184" cy="2491101"/>
          </a:xfrm>
          <a:prstGeom prst="rect">
            <a:avLst/>
          </a:prstGeom>
        </p:spPr>
      </p:pic>
      <p:pic>
        <p:nvPicPr>
          <p:cNvPr id="7" name="Graphique 6" descr="Pas de danse">
            <a:hlinkClick r:id="rId3" action="ppaction://hlinksldjump"/>
            <a:extLst>
              <a:ext uri="{FF2B5EF4-FFF2-40B4-BE49-F238E27FC236}">
                <a16:creationId xmlns:a16="http://schemas.microsoft.com/office/drawing/2014/main" id="{DFDA35B4-EDE2-43A0-9CAA-D7B5A2A62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77847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6B759-2B99-42BA-A8DA-BACBAB7DF528}"/>
              </a:ext>
            </a:extLst>
          </p:cNvPr>
          <p:cNvSpPr>
            <a:spLocks noGrp="1"/>
          </p:cNvSpPr>
          <p:nvPr>
            <p:ph type="title"/>
          </p:nvPr>
        </p:nvSpPr>
        <p:spPr/>
        <p:txBody>
          <a:bodyPr/>
          <a:lstStyle/>
          <a:p>
            <a:r>
              <a:rPr lang="fr-FR" dirty="0">
                <a:solidFill>
                  <a:srgbClr val="FF0000"/>
                </a:solidFill>
              </a:rPr>
              <a:t>Abdos couteau suisse</a:t>
            </a:r>
          </a:p>
        </p:txBody>
      </p:sp>
      <p:sp>
        <p:nvSpPr>
          <p:cNvPr id="3" name="Espace réservé du contenu 2">
            <a:extLst>
              <a:ext uri="{FF2B5EF4-FFF2-40B4-BE49-F238E27FC236}">
                <a16:creationId xmlns:a16="http://schemas.microsoft.com/office/drawing/2014/main" id="{F96C0910-11A0-441F-AF8F-8ABB15088374}"/>
              </a:ext>
            </a:extLst>
          </p:cNvPr>
          <p:cNvSpPr>
            <a:spLocks noGrp="1"/>
          </p:cNvSpPr>
          <p:nvPr>
            <p:ph idx="1"/>
          </p:nvPr>
        </p:nvSpPr>
        <p:spPr>
          <a:xfrm>
            <a:off x="2527068" y="2133600"/>
            <a:ext cx="8915400" cy="3777622"/>
          </a:xfrm>
        </p:spPr>
        <p:txBody>
          <a:bodyPr/>
          <a:lstStyle/>
          <a:p>
            <a:r>
              <a:rPr lang="fr-FR" dirty="0"/>
              <a:t>De la position allongée sur le dos, bras tendus dans le prolongement du corps, monter simultanément les bras et les jambes tendus pour venir toucher ses chevilles. Revenir en position initiale en contrôlant la descente. </a:t>
            </a:r>
          </a:p>
          <a:p>
            <a:endParaRPr lang="fr-FR" dirty="0"/>
          </a:p>
        </p:txBody>
      </p:sp>
      <p:pic>
        <p:nvPicPr>
          <p:cNvPr id="5" name="Image 4">
            <a:extLst>
              <a:ext uri="{FF2B5EF4-FFF2-40B4-BE49-F238E27FC236}">
                <a16:creationId xmlns:a16="http://schemas.microsoft.com/office/drawing/2014/main" id="{A8D8BDFB-1B37-4597-AB67-02B6048E96D9}"/>
              </a:ext>
            </a:extLst>
          </p:cNvPr>
          <p:cNvPicPr>
            <a:picLocks noChangeAspect="1"/>
          </p:cNvPicPr>
          <p:nvPr/>
        </p:nvPicPr>
        <p:blipFill>
          <a:blip r:embed="rId2"/>
          <a:stretch>
            <a:fillRect/>
          </a:stretch>
        </p:blipFill>
        <p:spPr>
          <a:xfrm>
            <a:off x="4235319" y="3429000"/>
            <a:ext cx="4438164" cy="3147541"/>
          </a:xfrm>
          <a:prstGeom prst="rect">
            <a:avLst/>
          </a:prstGeom>
        </p:spPr>
      </p:pic>
      <p:pic>
        <p:nvPicPr>
          <p:cNvPr id="7" name="Graphique 6" descr="Pas de danse">
            <a:hlinkClick r:id="rId3" action="ppaction://hlinksldjump"/>
            <a:extLst>
              <a:ext uri="{FF2B5EF4-FFF2-40B4-BE49-F238E27FC236}">
                <a16:creationId xmlns:a16="http://schemas.microsoft.com/office/drawing/2014/main" id="{724FA542-F131-4CB2-91BF-33442469EB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24581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6B440-BAAB-41B8-B4F3-3B333F3642E0}"/>
              </a:ext>
            </a:extLst>
          </p:cNvPr>
          <p:cNvSpPr>
            <a:spLocks noGrp="1"/>
          </p:cNvSpPr>
          <p:nvPr>
            <p:ph type="title"/>
          </p:nvPr>
        </p:nvSpPr>
        <p:spPr/>
        <p:txBody>
          <a:bodyPr/>
          <a:lstStyle/>
          <a:p>
            <a:r>
              <a:rPr lang="fr-FR" dirty="0">
                <a:solidFill>
                  <a:srgbClr val="00B050"/>
                </a:solidFill>
              </a:rPr>
              <a:t>Relevé du bassin</a:t>
            </a:r>
          </a:p>
        </p:txBody>
      </p:sp>
      <p:sp>
        <p:nvSpPr>
          <p:cNvPr id="3" name="Espace réservé du contenu 2">
            <a:extLst>
              <a:ext uri="{FF2B5EF4-FFF2-40B4-BE49-F238E27FC236}">
                <a16:creationId xmlns:a16="http://schemas.microsoft.com/office/drawing/2014/main" id="{C5546858-626E-4726-BFDD-3BD62EE86BBB}"/>
              </a:ext>
            </a:extLst>
          </p:cNvPr>
          <p:cNvSpPr>
            <a:spLocks noGrp="1"/>
          </p:cNvSpPr>
          <p:nvPr>
            <p:ph idx="1"/>
          </p:nvPr>
        </p:nvSpPr>
        <p:spPr/>
        <p:txBody>
          <a:bodyPr/>
          <a:lstStyle/>
          <a:p>
            <a:r>
              <a:rPr lang="fr-FR" dirty="0"/>
              <a:t>De la position allongée, bras le long du corps, jambes fléchies et pieds posés à plat, monter le bassin pour obtenir un alignement des genoux aux épaules. Revenir en position initiale en contrôlant la descente.</a:t>
            </a:r>
          </a:p>
        </p:txBody>
      </p:sp>
      <p:pic>
        <p:nvPicPr>
          <p:cNvPr id="5" name="Image 4">
            <a:extLst>
              <a:ext uri="{FF2B5EF4-FFF2-40B4-BE49-F238E27FC236}">
                <a16:creationId xmlns:a16="http://schemas.microsoft.com/office/drawing/2014/main" id="{78CD8E98-7ECC-4A75-8C3C-79543AAE35B0}"/>
              </a:ext>
            </a:extLst>
          </p:cNvPr>
          <p:cNvPicPr>
            <a:picLocks noChangeAspect="1"/>
          </p:cNvPicPr>
          <p:nvPr/>
        </p:nvPicPr>
        <p:blipFill>
          <a:blip r:embed="rId2"/>
          <a:stretch>
            <a:fillRect/>
          </a:stretch>
        </p:blipFill>
        <p:spPr>
          <a:xfrm>
            <a:off x="4220272" y="3639845"/>
            <a:ext cx="4550851" cy="2796465"/>
          </a:xfrm>
          <a:prstGeom prst="rect">
            <a:avLst/>
          </a:prstGeom>
        </p:spPr>
      </p:pic>
      <p:pic>
        <p:nvPicPr>
          <p:cNvPr id="7" name="Graphique 6" descr="Pas de danse">
            <a:hlinkClick r:id="rId3" action="ppaction://hlinksldjump"/>
            <a:extLst>
              <a:ext uri="{FF2B5EF4-FFF2-40B4-BE49-F238E27FC236}">
                <a16:creationId xmlns:a16="http://schemas.microsoft.com/office/drawing/2014/main" id="{0D5BD8FE-A8DE-4F8A-B8A9-1D3FC8FB9F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63404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6ADF3-425F-4664-9675-EC59A9F7C13D}"/>
              </a:ext>
            </a:extLst>
          </p:cNvPr>
          <p:cNvSpPr>
            <a:spLocks noGrp="1"/>
          </p:cNvSpPr>
          <p:nvPr>
            <p:ph type="title"/>
          </p:nvPr>
        </p:nvSpPr>
        <p:spPr/>
        <p:txBody>
          <a:bodyPr/>
          <a:lstStyle/>
          <a:p>
            <a:r>
              <a:rPr lang="fr-FR" dirty="0">
                <a:solidFill>
                  <a:srgbClr val="FFC000"/>
                </a:solidFill>
              </a:rPr>
              <a:t>Planche gainage latéral</a:t>
            </a:r>
          </a:p>
        </p:txBody>
      </p:sp>
      <p:sp>
        <p:nvSpPr>
          <p:cNvPr id="3" name="Espace réservé du contenu 2">
            <a:extLst>
              <a:ext uri="{FF2B5EF4-FFF2-40B4-BE49-F238E27FC236}">
                <a16:creationId xmlns:a16="http://schemas.microsoft.com/office/drawing/2014/main" id="{39691FBF-3029-4A76-B910-5D8A5A410832}"/>
              </a:ext>
            </a:extLst>
          </p:cNvPr>
          <p:cNvSpPr>
            <a:spLocks noGrp="1"/>
          </p:cNvSpPr>
          <p:nvPr>
            <p:ph idx="1"/>
          </p:nvPr>
        </p:nvSpPr>
        <p:spPr/>
        <p:txBody>
          <a:bodyPr/>
          <a:lstStyle/>
          <a:p>
            <a:pPr marL="0" indent="0">
              <a:buNone/>
            </a:pPr>
            <a:r>
              <a:rPr lang="fr-FR" dirty="0"/>
              <a:t>Maintenir la position alignée de profil en appui sur un coude et sur l’extérieur du pied. Placer le bassin pour maintenir un alignement de la tête jusqu’aux pieds.</a:t>
            </a:r>
          </a:p>
          <a:p>
            <a:endParaRPr lang="fr-FR" dirty="0"/>
          </a:p>
        </p:txBody>
      </p:sp>
      <p:pic>
        <p:nvPicPr>
          <p:cNvPr id="5" name="Image 4">
            <a:extLst>
              <a:ext uri="{FF2B5EF4-FFF2-40B4-BE49-F238E27FC236}">
                <a16:creationId xmlns:a16="http://schemas.microsoft.com/office/drawing/2014/main" id="{9ADBDB5E-20EA-4972-AF1E-3E20218AFBDC}"/>
              </a:ext>
            </a:extLst>
          </p:cNvPr>
          <p:cNvPicPr>
            <a:picLocks noChangeAspect="1"/>
          </p:cNvPicPr>
          <p:nvPr/>
        </p:nvPicPr>
        <p:blipFill>
          <a:blip r:embed="rId2"/>
          <a:stretch>
            <a:fillRect/>
          </a:stretch>
        </p:blipFill>
        <p:spPr>
          <a:xfrm>
            <a:off x="4041490" y="3213717"/>
            <a:ext cx="4711893" cy="3403034"/>
          </a:xfrm>
          <a:prstGeom prst="rect">
            <a:avLst/>
          </a:prstGeom>
        </p:spPr>
      </p:pic>
      <p:pic>
        <p:nvPicPr>
          <p:cNvPr id="7" name="Graphique 6" descr="Pas de danse">
            <a:hlinkClick r:id="rId3" action="ppaction://hlinksldjump"/>
            <a:extLst>
              <a:ext uri="{FF2B5EF4-FFF2-40B4-BE49-F238E27FC236}">
                <a16:creationId xmlns:a16="http://schemas.microsoft.com/office/drawing/2014/main" id="{A85EF2A7-FA01-4070-B365-E8F38F0D4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66450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AC177-EE92-4AA4-93F5-26E429E02609}"/>
              </a:ext>
            </a:extLst>
          </p:cNvPr>
          <p:cNvSpPr>
            <a:spLocks noGrp="1"/>
          </p:cNvSpPr>
          <p:nvPr>
            <p:ph type="title"/>
          </p:nvPr>
        </p:nvSpPr>
        <p:spPr/>
        <p:txBody>
          <a:bodyPr/>
          <a:lstStyle/>
          <a:p>
            <a:r>
              <a:rPr lang="fr-FR" dirty="0">
                <a:solidFill>
                  <a:srgbClr val="00B050"/>
                </a:solidFill>
              </a:rPr>
              <a:t>superman</a:t>
            </a:r>
          </a:p>
        </p:txBody>
      </p:sp>
      <p:sp>
        <p:nvSpPr>
          <p:cNvPr id="3" name="Espace réservé du contenu 2">
            <a:extLst>
              <a:ext uri="{FF2B5EF4-FFF2-40B4-BE49-F238E27FC236}">
                <a16:creationId xmlns:a16="http://schemas.microsoft.com/office/drawing/2014/main" id="{F96D5D45-1F09-46F0-9844-A771AAAF64C2}"/>
              </a:ext>
            </a:extLst>
          </p:cNvPr>
          <p:cNvSpPr>
            <a:spLocks noGrp="1"/>
          </p:cNvSpPr>
          <p:nvPr>
            <p:ph idx="1"/>
          </p:nvPr>
        </p:nvSpPr>
        <p:spPr>
          <a:xfrm>
            <a:off x="2518191" y="2044823"/>
            <a:ext cx="8915400" cy="3777622"/>
          </a:xfrm>
        </p:spPr>
        <p:txBody>
          <a:bodyPr/>
          <a:lstStyle/>
          <a:p>
            <a:r>
              <a:rPr lang="fr-FR" dirty="0"/>
              <a:t>De la position allongée sur le ventre, bras tendus dans le prolongement du corps, relever en même temps les jambes et les épaules pour se retrouver en appui au niveau du tronc. Tenir 2s puis contrôler la descente pour revenir en position initiale. </a:t>
            </a:r>
          </a:p>
          <a:p>
            <a:endParaRPr lang="fr-FR" dirty="0"/>
          </a:p>
        </p:txBody>
      </p:sp>
      <p:pic>
        <p:nvPicPr>
          <p:cNvPr id="5" name="Image 4">
            <a:extLst>
              <a:ext uri="{FF2B5EF4-FFF2-40B4-BE49-F238E27FC236}">
                <a16:creationId xmlns:a16="http://schemas.microsoft.com/office/drawing/2014/main" id="{A06F7EA6-F240-4443-830F-9709762CC7B4}"/>
              </a:ext>
            </a:extLst>
          </p:cNvPr>
          <p:cNvPicPr>
            <a:picLocks noChangeAspect="1"/>
          </p:cNvPicPr>
          <p:nvPr/>
        </p:nvPicPr>
        <p:blipFill>
          <a:blip r:embed="rId2"/>
          <a:stretch>
            <a:fillRect/>
          </a:stretch>
        </p:blipFill>
        <p:spPr>
          <a:xfrm>
            <a:off x="4580878" y="3743341"/>
            <a:ext cx="3897297" cy="2850262"/>
          </a:xfrm>
          <a:prstGeom prst="rect">
            <a:avLst/>
          </a:prstGeom>
        </p:spPr>
      </p:pic>
      <p:pic>
        <p:nvPicPr>
          <p:cNvPr id="7" name="Graphique 6" descr="Pas de danse">
            <a:hlinkClick r:id="rId3" action="ppaction://hlinksldjump"/>
            <a:extLst>
              <a:ext uri="{FF2B5EF4-FFF2-40B4-BE49-F238E27FC236}">
                <a16:creationId xmlns:a16="http://schemas.microsoft.com/office/drawing/2014/main" id="{2A4CFF22-F37F-483E-9999-E9BFFD5BF4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682175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09D1A-547D-440D-9801-61AD99E924C8}"/>
              </a:ext>
            </a:extLst>
          </p:cNvPr>
          <p:cNvSpPr>
            <a:spLocks noGrp="1"/>
          </p:cNvSpPr>
          <p:nvPr>
            <p:ph type="title"/>
          </p:nvPr>
        </p:nvSpPr>
        <p:spPr/>
        <p:txBody>
          <a:bodyPr/>
          <a:lstStyle/>
          <a:p>
            <a:r>
              <a:rPr lang="fr-FR" dirty="0">
                <a:solidFill>
                  <a:srgbClr val="FF0000"/>
                </a:solidFill>
              </a:rPr>
              <a:t>Planche jack</a:t>
            </a:r>
          </a:p>
        </p:txBody>
      </p:sp>
      <p:sp>
        <p:nvSpPr>
          <p:cNvPr id="3" name="Espace réservé du contenu 2">
            <a:extLst>
              <a:ext uri="{FF2B5EF4-FFF2-40B4-BE49-F238E27FC236}">
                <a16:creationId xmlns:a16="http://schemas.microsoft.com/office/drawing/2014/main" id="{6FE415BC-6231-4F8F-BD72-234825BA2B5E}"/>
              </a:ext>
            </a:extLst>
          </p:cNvPr>
          <p:cNvSpPr>
            <a:spLocks noGrp="1"/>
          </p:cNvSpPr>
          <p:nvPr>
            <p:ph idx="1"/>
          </p:nvPr>
        </p:nvSpPr>
        <p:spPr/>
        <p:txBody>
          <a:bodyPr/>
          <a:lstStyle/>
          <a:p>
            <a:r>
              <a:rPr lang="fr-FR" dirty="0"/>
              <a:t>De la position planche de face, dos droit, regard entre les mains, réaliser une impulsion pour arriver jambes écart. Refaire une impulsion pour revenir en position initiale. </a:t>
            </a:r>
          </a:p>
          <a:p>
            <a:r>
              <a:rPr lang="fr-FR" dirty="0"/>
              <a:t>Sécurité : le dos reste droit durant l’exercice.</a:t>
            </a:r>
          </a:p>
          <a:p>
            <a:pPr marL="0" indent="0">
              <a:buNone/>
            </a:pPr>
            <a:endParaRPr lang="fr-FR" dirty="0"/>
          </a:p>
        </p:txBody>
      </p:sp>
      <p:pic>
        <p:nvPicPr>
          <p:cNvPr id="5" name="Image 4">
            <a:extLst>
              <a:ext uri="{FF2B5EF4-FFF2-40B4-BE49-F238E27FC236}">
                <a16:creationId xmlns:a16="http://schemas.microsoft.com/office/drawing/2014/main" id="{75A8F803-07EB-4D27-8F09-E56A10C867E1}"/>
              </a:ext>
            </a:extLst>
          </p:cNvPr>
          <p:cNvPicPr>
            <a:picLocks noChangeAspect="1"/>
          </p:cNvPicPr>
          <p:nvPr/>
        </p:nvPicPr>
        <p:blipFill>
          <a:blip r:embed="rId2"/>
          <a:stretch>
            <a:fillRect/>
          </a:stretch>
        </p:blipFill>
        <p:spPr>
          <a:xfrm>
            <a:off x="4633774" y="3637552"/>
            <a:ext cx="4184082" cy="2967434"/>
          </a:xfrm>
          <a:prstGeom prst="rect">
            <a:avLst/>
          </a:prstGeom>
        </p:spPr>
      </p:pic>
      <p:pic>
        <p:nvPicPr>
          <p:cNvPr id="7" name="Graphique 6" descr="Pas de danse">
            <a:hlinkClick r:id="rId3" action="ppaction://hlinksldjump"/>
            <a:extLst>
              <a:ext uri="{FF2B5EF4-FFF2-40B4-BE49-F238E27FC236}">
                <a16:creationId xmlns:a16="http://schemas.microsoft.com/office/drawing/2014/main" id="{2C255C75-12B3-49AA-A8D4-573278D640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801911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55112-B424-4459-93FA-35CFA462077F}"/>
              </a:ext>
            </a:extLst>
          </p:cNvPr>
          <p:cNvSpPr>
            <a:spLocks noGrp="1"/>
          </p:cNvSpPr>
          <p:nvPr>
            <p:ph type="title"/>
          </p:nvPr>
        </p:nvSpPr>
        <p:spPr/>
        <p:txBody>
          <a:bodyPr/>
          <a:lstStyle/>
          <a:p>
            <a:r>
              <a:rPr lang="fr-FR" dirty="0">
                <a:solidFill>
                  <a:srgbClr val="00B050"/>
                </a:solidFill>
              </a:rPr>
              <a:t>Abdos rameur</a:t>
            </a:r>
          </a:p>
        </p:txBody>
      </p:sp>
      <p:sp>
        <p:nvSpPr>
          <p:cNvPr id="3" name="Espace réservé du contenu 2">
            <a:extLst>
              <a:ext uri="{FF2B5EF4-FFF2-40B4-BE49-F238E27FC236}">
                <a16:creationId xmlns:a16="http://schemas.microsoft.com/office/drawing/2014/main" id="{8BABD6EF-4E9D-4A78-8559-D108AE78F3EA}"/>
              </a:ext>
            </a:extLst>
          </p:cNvPr>
          <p:cNvSpPr>
            <a:spLocks noGrp="1"/>
          </p:cNvSpPr>
          <p:nvPr>
            <p:ph idx="1"/>
          </p:nvPr>
        </p:nvSpPr>
        <p:spPr/>
        <p:txBody>
          <a:bodyPr/>
          <a:lstStyle/>
          <a:p>
            <a:r>
              <a:rPr lang="fr-FR" dirty="0"/>
              <a:t>De la position assise en appuis sur les fesse, les jambes fléchies et les pieds décollés du sol, étendre ses jambes en frôlant le sol. Pendant ce mouvement, le buste bascule vers l’arrière pour s’équilibrer.</a:t>
            </a:r>
          </a:p>
          <a:p>
            <a:r>
              <a:rPr lang="fr-FR" dirty="0"/>
              <a:t>Sécurité : les dos reste droit durant l’exercice.</a:t>
            </a:r>
          </a:p>
          <a:p>
            <a:endParaRPr lang="fr-FR" dirty="0"/>
          </a:p>
          <a:p>
            <a:endParaRPr lang="fr-FR" dirty="0"/>
          </a:p>
        </p:txBody>
      </p:sp>
      <p:pic>
        <p:nvPicPr>
          <p:cNvPr id="5" name="Image 4">
            <a:extLst>
              <a:ext uri="{FF2B5EF4-FFF2-40B4-BE49-F238E27FC236}">
                <a16:creationId xmlns:a16="http://schemas.microsoft.com/office/drawing/2014/main" id="{8FEE339F-D0C5-4399-82A6-878618AAC904}"/>
              </a:ext>
            </a:extLst>
          </p:cNvPr>
          <p:cNvPicPr>
            <a:picLocks noChangeAspect="1"/>
          </p:cNvPicPr>
          <p:nvPr/>
        </p:nvPicPr>
        <p:blipFill>
          <a:blip r:embed="rId2"/>
          <a:stretch>
            <a:fillRect/>
          </a:stretch>
        </p:blipFill>
        <p:spPr>
          <a:xfrm>
            <a:off x="4209041" y="3579919"/>
            <a:ext cx="4627888" cy="3060577"/>
          </a:xfrm>
          <a:prstGeom prst="rect">
            <a:avLst/>
          </a:prstGeom>
        </p:spPr>
      </p:pic>
      <p:pic>
        <p:nvPicPr>
          <p:cNvPr id="7" name="Graphique 6" descr="Pas de danse">
            <a:hlinkClick r:id="rId3" action="ppaction://hlinksldjump"/>
            <a:extLst>
              <a:ext uri="{FF2B5EF4-FFF2-40B4-BE49-F238E27FC236}">
                <a16:creationId xmlns:a16="http://schemas.microsoft.com/office/drawing/2014/main" id="{F782087A-D676-43BD-BB7D-AA736963E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03427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DCC3F-0FC6-47C2-8E3D-26CEAFAB93B0}"/>
              </a:ext>
            </a:extLst>
          </p:cNvPr>
          <p:cNvSpPr>
            <a:spLocks noGrp="1"/>
          </p:cNvSpPr>
          <p:nvPr>
            <p:ph type="title"/>
          </p:nvPr>
        </p:nvSpPr>
        <p:spPr/>
        <p:txBody>
          <a:bodyPr/>
          <a:lstStyle/>
          <a:p>
            <a:r>
              <a:rPr lang="fr-FR" dirty="0"/>
              <a:t>Comment faire sa séance?</a:t>
            </a:r>
          </a:p>
        </p:txBody>
      </p:sp>
      <p:sp>
        <p:nvSpPr>
          <p:cNvPr id="3" name="Espace réservé du contenu 2">
            <a:extLst>
              <a:ext uri="{FF2B5EF4-FFF2-40B4-BE49-F238E27FC236}">
                <a16:creationId xmlns:a16="http://schemas.microsoft.com/office/drawing/2014/main" id="{733D7DF3-0232-4E78-A559-EAB746FCCEFC}"/>
              </a:ext>
            </a:extLst>
          </p:cNvPr>
          <p:cNvSpPr>
            <a:spLocks noGrp="1"/>
          </p:cNvSpPr>
          <p:nvPr>
            <p:ph idx="1"/>
          </p:nvPr>
        </p:nvSpPr>
        <p:spPr/>
        <p:txBody>
          <a:bodyPr>
            <a:normAutofit fontScale="92500"/>
          </a:bodyPr>
          <a:lstStyle/>
          <a:p>
            <a:r>
              <a:rPr lang="fr-FR" dirty="0"/>
              <a:t>Matériel nécessaire : Chronomètre ou téléphone. Vêtements de sport assez amples ou souple pour ne pas être gênés dans la réalisation des mouvements.</a:t>
            </a:r>
          </a:p>
          <a:p>
            <a:endParaRPr lang="fr-FR" dirty="0"/>
          </a:p>
          <a:p>
            <a:r>
              <a:rPr lang="fr-FR" dirty="0"/>
              <a:t>Aménager l’espace autour de soi pour bouger sans risquer de se blesser ou de se cogner.</a:t>
            </a:r>
          </a:p>
          <a:p>
            <a:endParaRPr lang="fr-FR" dirty="0"/>
          </a:p>
          <a:p>
            <a:r>
              <a:rPr lang="fr-FR" dirty="0"/>
              <a:t>La séance doit être réfléchie et construite en amont.</a:t>
            </a:r>
          </a:p>
          <a:p>
            <a:endParaRPr lang="fr-FR" dirty="0"/>
          </a:p>
          <a:p>
            <a:r>
              <a:rPr lang="fr-FR" dirty="0"/>
              <a:t>La séance se décompose en 4 temps : Une phase cardio, des exercices musculaires adaptés à vos possibilités, des étirements, une phase de cohérence cardiaque.</a:t>
            </a:r>
          </a:p>
          <a:p>
            <a:endParaRPr lang="fr-FR" dirty="0"/>
          </a:p>
          <a:p>
            <a:endParaRPr lang="fr-FR" dirty="0"/>
          </a:p>
        </p:txBody>
      </p:sp>
      <p:sp>
        <p:nvSpPr>
          <p:cNvPr id="4" name="Flèche : droite 3">
            <a:extLst>
              <a:ext uri="{FF2B5EF4-FFF2-40B4-BE49-F238E27FC236}">
                <a16:creationId xmlns:a16="http://schemas.microsoft.com/office/drawing/2014/main" id="{A0258E3D-383F-4661-8E83-C0056801BDA8}"/>
              </a:ext>
            </a:extLst>
          </p:cNvPr>
          <p:cNvSpPr/>
          <p:nvPr/>
        </p:nvSpPr>
        <p:spPr>
          <a:xfrm>
            <a:off x="1610804" y="22016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B4954415-58F1-4C60-B709-B237FD19F9E3}"/>
              </a:ext>
            </a:extLst>
          </p:cNvPr>
          <p:cNvSpPr/>
          <p:nvPr/>
        </p:nvSpPr>
        <p:spPr>
          <a:xfrm>
            <a:off x="1610804" y="30590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C4DE1067-8796-4F87-830E-5E8333401C59}"/>
              </a:ext>
            </a:extLst>
          </p:cNvPr>
          <p:cNvSpPr/>
          <p:nvPr/>
        </p:nvSpPr>
        <p:spPr>
          <a:xfrm>
            <a:off x="1610804" y="40224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956BC24A-96B0-4AB3-A10B-0330B307AAE5}"/>
              </a:ext>
            </a:extLst>
          </p:cNvPr>
          <p:cNvSpPr/>
          <p:nvPr/>
        </p:nvSpPr>
        <p:spPr>
          <a:xfrm>
            <a:off x="1610804" y="48560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Maison">
            <a:hlinkClick r:id="rId2" action="ppaction://hlinksldjump"/>
            <a:extLst>
              <a:ext uri="{FF2B5EF4-FFF2-40B4-BE49-F238E27FC236}">
                <a16:creationId xmlns:a16="http://schemas.microsoft.com/office/drawing/2014/main" id="{5E9D9EF2-DA22-4558-8079-DFDE7DB3D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3202996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D377E-7656-4412-98E4-E81915940D6D}"/>
              </a:ext>
            </a:extLst>
          </p:cNvPr>
          <p:cNvSpPr>
            <a:spLocks noGrp="1"/>
          </p:cNvSpPr>
          <p:nvPr>
            <p:ph type="title"/>
          </p:nvPr>
        </p:nvSpPr>
        <p:spPr/>
        <p:txBody>
          <a:bodyPr/>
          <a:lstStyle/>
          <a:p>
            <a:r>
              <a:rPr lang="fr-FR" dirty="0">
                <a:solidFill>
                  <a:srgbClr val="00B050"/>
                </a:solidFill>
              </a:rPr>
              <a:t>Pompes sur les genoux</a:t>
            </a:r>
          </a:p>
        </p:txBody>
      </p:sp>
      <p:sp>
        <p:nvSpPr>
          <p:cNvPr id="3" name="Espace réservé du contenu 2">
            <a:extLst>
              <a:ext uri="{FF2B5EF4-FFF2-40B4-BE49-F238E27FC236}">
                <a16:creationId xmlns:a16="http://schemas.microsoft.com/office/drawing/2014/main" id="{1060585B-BA3C-4E8A-BEB3-D9C928331A3B}"/>
              </a:ext>
            </a:extLst>
          </p:cNvPr>
          <p:cNvSpPr>
            <a:spLocks noGrp="1"/>
          </p:cNvSpPr>
          <p:nvPr>
            <p:ph idx="1"/>
          </p:nvPr>
        </p:nvSpPr>
        <p:spPr/>
        <p:txBody>
          <a:bodyPr/>
          <a:lstStyle/>
          <a:p>
            <a:r>
              <a:rPr lang="fr-FR" dirty="0"/>
              <a:t>En position pompe, dos droit, regard entre les mains, en appui sur les genoux, les pieds au dessus des genoux. Fléchir les bras pour amener le tronc au raz du sol. Pousser sur les bras pour revenir en position initiale.</a:t>
            </a:r>
          </a:p>
          <a:p>
            <a:endParaRPr lang="fr-FR" dirty="0"/>
          </a:p>
        </p:txBody>
      </p:sp>
      <p:pic>
        <p:nvPicPr>
          <p:cNvPr id="5" name="Image 4">
            <a:extLst>
              <a:ext uri="{FF2B5EF4-FFF2-40B4-BE49-F238E27FC236}">
                <a16:creationId xmlns:a16="http://schemas.microsoft.com/office/drawing/2014/main" id="{637BCED5-4F80-4EAE-89CE-028ADFB16EF5}"/>
              </a:ext>
            </a:extLst>
          </p:cNvPr>
          <p:cNvPicPr>
            <a:picLocks noChangeAspect="1"/>
          </p:cNvPicPr>
          <p:nvPr/>
        </p:nvPicPr>
        <p:blipFill>
          <a:blip r:embed="rId2"/>
          <a:stretch>
            <a:fillRect/>
          </a:stretch>
        </p:blipFill>
        <p:spPr>
          <a:xfrm>
            <a:off x="4882718" y="3261495"/>
            <a:ext cx="2938509" cy="3218367"/>
          </a:xfrm>
          <a:prstGeom prst="rect">
            <a:avLst/>
          </a:prstGeom>
        </p:spPr>
      </p:pic>
      <p:pic>
        <p:nvPicPr>
          <p:cNvPr id="7" name="Graphique 6" descr="Pas de danse">
            <a:hlinkClick r:id="rId3" action="ppaction://hlinksldjump"/>
            <a:extLst>
              <a:ext uri="{FF2B5EF4-FFF2-40B4-BE49-F238E27FC236}">
                <a16:creationId xmlns:a16="http://schemas.microsoft.com/office/drawing/2014/main" id="{A6E74F21-3CE1-4CFD-953E-C1715118C4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868484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64FB9-06C4-4270-8FF1-271924FB835B}"/>
              </a:ext>
            </a:extLst>
          </p:cNvPr>
          <p:cNvSpPr>
            <a:spLocks noGrp="1"/>
          </p:cNvSpPr>
          <p:nvPr>
            <p:ph type="title"/>
          </p:nvPr>
        </p:nvSpPr>
        <p:spPr/>
        <p:txBody>
          <a:bodyPr/>
          <a:lstStyle/>
          <a:p>
            <a:r>
              <a:rPr lang="fr-FR" dirty="0">
                <a:solidFill>
                  <a:srgbClr val="00B050"/>
                </a:solidFill>
              </a:rPr>
              <a:t>Pompes contre un mur</a:t>
            </a:r>
          </a:p>
        </p:txBody>
      </p:sp>
      <p:sp>
        <p:nvSpPr>
          <p:cNvPr id="3" name="Espace réservé du contenu 2">
            <a:extLst>
              <a:ext uri="{FF2B5EF4-FFF2-40B4-BE49-F238E27FC236}">
                <a16:creationId xmlns:a16="http://schemas.microsoft.com/office/drawing/2014/main" id="{B5B6EDC3-A89B-4F97-9A6F-0DEC99D60833}"/>
              </a:ext>
            </a:extLst>
          </p:cNvPr>
          <p:cNvSpPr>
            <a:spLocks noGrp="1"/>
          </p:cNvSpPr>
          <p:nvPr>
            <p:ph idx="1"/>
          </p:nvPr>
        </p:nvSpPr>
        <p:spPr>
          <a:xfrm>
            <a:off x="2585499" y="2133600"/>
            <a:ext cx="8915400" cy="3777622"/>
          </a:xfrm>
        </p:spPr>
        <p:txBody>
          <a:bodyPr/>
          <a:lstStyle/>
          <a:p>
            <a:r>
              <a:rPr lang="fr-FR" dirty="0"/>
              <a:t>De la position debout à 1m d’un mur environ, les mains en appui contre le mur. Fléchir les bras pour approcher la tête du mur. Repousser le mur pour revenir en position initiale. </a:t>
            </a:r>
          </a:p>
          <a:p>
            <a:endParaRPr lang="fr-FR" dirty="0"/>
          </a:p>
          <a:p>
            <a:endParaRPr lang="fr-FR" dirty="0"/>
          </a:p>
        </p:txBody>
      </p:sp>
      <p:pic>
        <p:nvPicPr>
          <p:cNvPr id="5" name="Image 4">
            <a:extLst>
              <a:ext uri="{FF2B5EF4-FFF2-40B4-BE49-F238E27FC236}">
                <a16:creationId xmlns:a16="http://schemas.microsoft.com/office/drawing/2014/main" id="{66109EFB-FF31-499D-9681-F6524B0E840B}"/>
              </a:ext>
            </a:extLst>
          </p:cNvPr>
          <p:cNvPicPr>
            <a:picLocks noChangeAspect="1"/>
          </p:cNvPicPr>
          <p:nvPr/>
        </p:nvPicPr>
        <p:blipFill>
          <a:blip r:embed="rId2"/>
          <a:stretch>
            <a:fillRect/>
          </a:stretch>
        </p:blipFill>
        <p:spPr>
          <a:xfrm>
            <a:off x="3488924" y="3407508"/>
            <a:ext cx="5470565" cy="3265210"/>
          </a:xfrm>
          <a:prstGeom prst="rect">
            <a:avLst/>
          </a:prstGeom>
        </p:spPr>
      </p:pic>
      <p:pic>
        <p:nvPicPr>
          <p:cNvPr id="7" name="Graphique 6" descr="Pas de danse">
            <a:hlinkClick r:id="rId3" action="ppaction://hlinksldjump"/>
            <a:extLst>
              <a:ext uri="{FF2B5EF4-FFF2-40B4-BE49-F238E27FC236}">
                <a16:creationId xmlns:a16="http://schemas.microsoft.com/office/drawing/2014/main" id="{0095E013-8AA5-4809-94BD-C94E378BE2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4044724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4D82C-CA30-4107-8FB2-65F8E6B8DABE}"/>
              </a:ext>
            </a:extLst>
          </p:cNvPr>
          <p:cNvSpPr>
            <a:spLocks noGrp="1"/>
          </p:cNvSpPr>
          <p:nvPr>
            <p:ph type="title"/>
          </p:nvPr>
        </p:nvSpPr>
        <p:spPr/>
        <p:txBody>
          <a:bodyPr/>
          <a:lstStyle/>
          <a:p>
            <a:r>
              <a:rPr lang="fr-FR" dirty="0">
                <a:solidFill>
                  <a:srgbClr val="FFC000"/>
                </a:solidFill>
              </a:rPr>
              <a:t>pompes</a:t>
            </a:r>
          </a:p>
        </p:txBody>
      </p:sp>
      <p:sp>
        <p:nvSpPr>
          <p:cNvPr id="3" name="Espace réservé du contenu 2">
            <a:extLst>
              <a:ext uri="{FF2B5EF4-FFF2-40B4-BE49-F238E27FC236}">
                <a16:creationId xmlns:a16="http://schemas.microsoft.com/office/drawing/2014/main" id="{FFF9675C-2735-4121-947E-BA4BADB0207B}"/>
              </a:ext>
            </a:extLst>
          </p:cNvPr>
          <p:cNvSpPr>
            <a:spLocks noGrp="1"/>
          </p:cNvSpPr>
          <p:nvPr>
            <p:ph idx="1"/>
          </p:nvPr>
        </p:nvSpPr>
        <p:spPr/>
        <p:txBody>
          <a:bodyPr/>
          <a:lstStyle/>
          <a:p>
            <a:r>
              <a:rPr lang="fr-FR" dirty="0"/>
              <a:t>Position pompe, dos droit, alignement de la tête aux talons. Descendre pour amener la poitrine au raz du sol et remonter en conservant l’alignement. </a:t>
            </a:r>
          </a:p>
          <a:p>
            <a:endParaRPr lang="fr-FR" dirty="0"/>
          </a:p>
        </p:txBody>
      </p:sp>
      <p:pic>
        <p:nvPicPr>
          <p:cNvPr id="5" name="Image 4">
            <a:extLst>
              <a:ext uri="{FF2B5EF4-FFF2-40B4-BE49-F238E27FC236}">
                <a16:creationId xmlns:a16="http://schemas.microsoft.com/office/drawing/2014/main" id="{520B480F-685D-4753-A325-57607AC00438}"/>
              </a:ext>
            </a:extLst>
          </p:cNvPr>
          <p:cNvPicPr>
            <a:picLocks noChangeAspect="1"/>
          </p:cNvPicPr>
          <p:nvPr/>
        </p:nvPicPr>
        <p:blipFill>
          <a:blip r:embed="rId2"/>
          <a:stretch>
            <a:fillRect/>
          </a:stretch>
        </p:blipFill>
        <p:spPr>
          <a:xfrm>
            <a:off x="4129596" y="3429000"/>
            <a:ext cx="4394446" cy="3312737"/>
          </a:xfrm>
          <a:prstGeom prst="rect">
            <a:avLst/>
          </a:prstGeom>
        </p:spPr>
      </p:pic>
      <p:pic>
        <p:nvPicPr>
          <p:cNvPr id="7" name="Graphique 6" descr="Pas de danse">
            <a:hlinkClick r:id="rId3" action="ppaction://hlinksldjump"/>
            <a:extLst>
              <a:ext uri="{FF2B5EF4-FFF2-40B4-BE49-F238E27FC236}">
                <a16:creationId xmlns:a16="http://schemas.microsoft.com/office/drawing/2014/main" id="{3D9AEF5A-A552-4DB2-B651-C0A2FE22C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92027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B2695-9310-4F04-B5A1-27DE0CEC97DE}"/>
              </a:ext>
            </a:extLst>
          </p:cNvPr>
          <p:cNvSpPr>
            <a:spLocks noGrp="1"/>
          </p:cNvSpPr>
          <p:nvPr>
            <p:ph type="title"/>
          </p:nvPr>
        </p:nvSpPr>
        <p:spPr/>
        <p:txBody>
          <a:bodyPr/>
          <a:lstStyle/>
          <a:p>
            <a:r>
              <a:rPr lang="fr-FR" dirty="0">
                <a:solidFill>
                  <a:srgbClr val="00B050"/>
                </a:solidFill>
              </a:rPr>
              <a:t>Petits ronds de bras</a:t>
            </a:r>
          </a:p>
        </p:txBody>
      </p:sp>
      <p:sp>
        <p:nvSpPr>
          <p:cNvPr id="3" name="Espace réservé du contenu 2">
            <a:extLst>
              <a:ext uri="{FF2B5EF4-FFF2-40B4-BE49-F238E27FC236}">
                <a16:creationId xmlns:a16="http://schemas.microsoft.com/office/drawing/2014/main" id="{CF31E837-6692-47FC-BF69-519D1D1CC779}"/>
              </a:ext>
            </a:extLst>
          </p:cNvPr>
          <p:cNvSpPr>
            <a:spLocks noGrp="1"/>
          </p:cNvSpPr>
          <p:nvPr>
            <p:ph idx="1"/>
          </p:nvPr>
        </p:nvSpPr>
        <p:spPr/>
        <p:txBody>
          <a:bodyPr/>
          <a:lstStyle/>
          <a:p>
            <a:r>
              <a:rPr lang="fr-FR" dirty="0"/>
              <a:t>De la position debout, bras tendus écartés à l’horizontal, effectuer des petits ronds de bras. </a:t>
            </a:r>
          </a:p>
          <a:p>
            <a:endParaRPr lang="fr-FR" dirty="0"/>
          </a:p>
          <a:p>
            <a:endParaRPr lang="fr-FR" dirty="0"/>
          </a:p>
        </p:txBody>
      </p:sp>
      <p:pic>
        <p:nvPicPr>
          <p:cNvPr id="5" name="Image 4">
            <a:extLst>
              <a:ext uri="{FF2B5EF4-FFF2-40B4-BE49-F238E27FC236}">
                <a16:creationId xmlns:a16="http://schemas.microsoft.com/office/drawing/2014/main" id="{BCBF52A9-6B99-4CEE-81B9-A22344CEDF0B}"/>
              </a:ext>
            </a:extLst>
          </p:cNvPr>
          <p:cNvPicPr>
            <a:picLocks noChangeAspect="1"/>
          </p:cNvPicPr>
          <p:nvPr/>
        </p:nvPicPr>
        <p:blipFill>
          <a:blip r:embed="rId2"/>
          <a:stretch>
            <a:fillRect/>
          </a:stretch>
        </p:blipFill>
        <p:spPr>
          <a:xfrm>
            <a:off x="4236670" y="3763749"/>
            <a:ext cx="4198053" cy="2742277"/>
          </a:xfrm>
          <a:prstGeom prst="rect">
            <a:avLst/>
          </a:prstGeom>
        </p:spPr>
      </p:pic>
      <p:pic>
        <p:nvPicPr>
          <p:cNvPr id="7" name="Graphique 6" descr="Pas de danse">
            <a:hlinkClick r:id="rId3" action="ppaction://hlinksldjump"/>
            <a:extLst>
              <a:ext uri="{FF2B5EF4-FFF2-40B4-BE49-F238E27FC236}">
                <a16:creationId xmlns:a16="http://schemas.microsoft.com/office/drawing/2014/main" id="{B18BB6C8-B90D-47F7-BAE6-AF7AFFC12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678498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EB989-5C04-419E-A9A3-60C6B0E2DEF3}"/>
              </a:ext>
            </a:extLst>
          </p:cNvPr>
          <p:cNvSpPr>
            <a:spLocks noGrp="1"/>
          </p:cNvSpPr>
          <p:nvPr>
            <p:ph type="title"/>
          </p:nvPr>
        </p:nvSpPr>
        <p:spPr/>
        <p:txBody>
          <a:bodyPr/>
          <a:lstStyle/>
          <a:p>
            <a:r>
              <a:rPr lang="fr-FR" dirty="0">
                <a:solidFill>
                  <a:srgbClr val="FFC000"/>
                </a:solidFill>
              </a:rPr>
              <a:t>dips</a:t>
            </a:r>
          </a:p>
        </p:txBody>
      </p:sp>
      <p:sp>
        <p:nvSpPr>
          <p:cNvPr id="3" name="Espace réservé du contenu 2">
            <a:extLst>
              <a:ext uri="{FF2B5EF4-FFF2-40B4-BE49-F238E27FC236}">
                <a16:creationId xmlns:a16="http://schemas.microsoft.com/office/drawing/2014/main" id="{DD4C186A-D068-4FFD-94F2-4AA2F1D085AA}"/>
              </a:ext>
            </a:extLst>
          </p:cNvPr>
          <p:cNvSpPr>
            <a:spLocks noGrp="1"/>
          </p:cNvSpPr>
          <p:nvPr>
            <p:ph idx="1"/>
          </p:nvPr>
        </p:nvSpPr>
        <p:spPr/>
        <p:txBody>
          <a:bodyPr/>
          <a:lstStyle/>
          <a:p>
            <a:r>
              <a:rPr lang="fr-FR" dirty="0"/>
              <a:t>Se positionner entre 2 chaises ou sur un banc en appui sur les mains et les talons au sol. Fléchir les bras pour amener le bassin sous la chaise. Repousser pour revenir dans la position initiale.</a:t>
            </a:r>
          </a:p>
          <a:p>
            <a:endParaRPr lang="fr-FR" dirty="0"/>
          </a:p>
        </p:txBody>
      </p:sp>
      <p:pic>
        <p:nvPicPr>
          <p:cNvPr id="5" name="Image 4">
            <a:extLst>
              <a:ext uri="{FF2B5EF4-FFF2-40B4-BE49-F238E27FC236}">
                <a16:creationId xmlns:a16="http://schemas.microsoft.com/office/drawing/2014/main" id="{03D56D93-5A63-4BD4-85D7-F70DCE03FC5C}"/>
              </a:ext>
            </a:extLst>
          </p:cNvPr>
          <p:cNvPicPr>
            <a:picLocks noChangeAspect="1"/>
          </p:cNvPicPr>
          <p:nvPr/>
        </p:nvPicPr>
        <p:blipFill>
          <a:blip r:embed="rId2"/>
          <a:stretch>
            <a:fillRect/>
          </a:stretch>
        </p:blipFill>
        <p:spPr>
          <a:xfrm>
            <a:off x="4534663" y="3268783"/>
            <a:ext cx="3499628" cy="3368139"/>
          </a:xfrm>
          <a:prstGeom prst="rect">
            <a:avLst/>
          </a:prstGeom>
        </p:spPr>
      </p:pic>
      <p:pic>
        <p:nvPicPr>
          <p:cNvPr id="7" name="Graphique 6" descr="Pas de danse">
            <a:hlinkClick r:id="rId3" action="ppaction://hlinksldjump"/>
            <a:extLst>
              <a:ext uri="{FF2B5EF4-FFF2-40B4-BE49-F238E27FC236}">
                <a16:creationId xmlns:a16="http://schemas.microsoft.com/office/drawing/2014/main" id="{08A68283-8424-47A2-895F-146D5714AE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501334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A3D01-1BF8-4C66-AADB-7CA04103B8D0}"/>
              </a:ext>
            </a:extLst>
          </p:cNvPr>
          <p:cNvSpPr>
            <a:spLocks noGrp="1"/>
          </p:cNvSpPr>
          <p:nvPr>
            <p:ph type="title"/>
          </p:nvPr>
        </p:nvSpPr>
        <p:spPr/>
        <p:txBody>
          <a:bodyPr/>
          <a:lstStyle/>
          <a:p>
            <a:r>
              <a:rPr lang="fr-FR" dirty="0">
                <a:solidFill>
                  <a:srgbClr val="FFC000"/>
                </a:solidFill>
              </a:rPr>
              <a:t>Tractions horizontales</a:t>
            </a:r>
          </a:p>
        </p:txBody>
      </p:sp>
      <p:sp>
        <p:nvSpPr>
          <p:cNvPr id="3" name="Espace réservé du contenu 2">
            <a:extLst>
              <a:ext uri="{FF2B5EF4-FFF2-40B4-BE49-F238E27FC236}">
                <a16:creationId xmlns:a16="http://schemas.microsoft.com/office/drawing/2014/main" id="{E2474336-CCE5-4806-9CB3-33DD74A77CCB}"/>
              </a:ext>
            </a:extLst>
          </p:cNvPr>
          <p:cNvSpPr>
            <a:spLocks noGrp="1"/>
          </p:cNvSpPr>
          <p:nvPr>
            <p:ph idx="1"/>
          </p:nvPr>
        </p:nvSpPr>
        <p:spPr/>
        <p:txBody>
          <a:bodyPr/>
          <a:lstStyle/>
          <a:p>
            <a:r>
              <a:rPr lang="fr-FR" dirty="0"/>
              <a:t>Se placer sous une table ou une marche d’escalier par exemple. Saisir le rebord de la table en s’assurant que celle-ci est bien stable. Remonter en tirant sur les bras et en conservant le corps aligné. </a:t>
            </a:r>
          </a:p>
          <a:p>
            <a:r>
              <a:rPr lang="fr-FR" dirty="0"/>
              <a:t>S’assurer que la table est bien stable et qu’aucun objet pourrait vous tomber dessus</a:t>
            </a:r>
          </a:p>
          <a:p>
            <a:endParaRPr lang="fr-FR" dirty="0"/>
          </a:p>
        </p:txBody>
      </p:sp>
      <p:pic>
        <p:nvPicPr>
          <p:cNvPr id="5" name="Image 4">
            <a:extLst>
              <a:ext uri="{FF2B5EF4-FFF2-40B4-BE49-F238E27FC236}">
                <a16:creationId xmlns:a16="http://schemas.microsoft.com/office/drawing/2014/main" id="{9C016920-531B-4B1A-BB91-41864585F8F3}"/>
              </a:ext>
            </a:extLst>
          </p:cNvPr>
          <p:cNvPicPr>
            <a:picLocks noChangeAspect="1"/>
          </p:cNvPicPr>
          <p:nvPr/>
        </p:nvPicPr>
        <p:blipFill>
          <a:blip r:embed="rId2"/>
          <a:stretch>
            <a:fillRect/>
          </a:stretch>
        </p:blipFill>
        <p:spPr>
          <a:xfrm>
            <a:off x="5095341" y="3592171"/>
            <a:ext cx="2397412" cy="3133968"/>
          </a:xfrm>
          <a:prstGeom prst="rect">
            <a:avLst/>
          </a:prstGeom>
        </p:spPr>
      </p:pic>
      <p:pic>
        <p:nvPicPr>
          <p:cNvPr id="7" name="Graphique 6" descr="Pas de danse">
            <a:hlinkClick r:id="rId3" action="ppaction://hlinksldjump"/>
            <a:extLst>
              <a:ext uri="{FF2B5EF4-FFF2-40B4-BE49-F238E27FC236}">
                <a16:creationId xmlns:a16="http://schemas.microsoft.com/office/drawing/2014/main" id="{AEF460F2-3D0A-407B-A4F3-D5569BA321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219291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D4E2F-894A-477F-B115-8ECDD0C256C4}"/>
              </a:ext>
            </a:extLst>
          </p:cNvPr>
          <p:cNvSpPr>
            <a:spLocks noGrp="1"/>
          </p:cNvSpPr>
          <p:nvPr>
            <p:ph type="title"/>
          </p:nvPr>
        </p:nvSpPr>
        <p:spPr/>
        <p:txBody>
          <a:bodyPr/>
          <a:lstStyle/>
          <a:p>
            <a:r>
              <a:rPr lang="fr-FR" dirty="0">
                <a:solidFill>
                  <a:srgbClr val="FF0000"/>
                </a:solidFill>
              </a:rPr>
              <a:t>Pompes diamant</a:t>
            </a:r>
          </a:p>
        </p:txBody>
      </p:sp>
      <p:sp>
        <p:nvSpPr>
          <p:cNvPr id="3" name="Espace réservé du contenu 2">
            <a:extLst>
              <a:ext uri="{FF2B5EF4-FFF2-40B4-BE49-F238E27FC236}">
                <a16:creationId xmlns:a16="http://schemas.microsoft.com/office/drawing/2014/main" id="{5E6DE81D-1138-4469-A5B9-FB91130440F4}"/>
              </a:ext>
            </a:extLst>
          </p:cNvPr>
          <p:cNvSpPr>
            <a:spLocks noGrp="1"/>
          </p:cNvSpPr>
          <p:nvPr>
            <p:ph idx="1"/>
          </p:nvPr>
        </p:nvSpPr>
        <p:spPr/>
        <p:txBody>
          <a:bodyPr/>
          <a:lstStyle/>
          <a:p>
            <a:r>
              <a:rPr lang="fr-FR" dirty="0"/>
              <a:t>Position pompe, les mains sont serrées et les 2 pouces  et les 2 index se touchent. Descendre au raz du sol en gardant l’alignement de la tête aux talons.</a:t>
            </a:r>
          </a:p>
          <a:p>
            <a:endParaRPr lang="fr-FR" dirty="0"/>
          </a:p>
        </p:txBody>
      </p:sp>
      <p:pic>
        <p:nvPicPr>
          <p:cNvPr id="5" name="Image 4">
            <a:extLst>
              <a:ext uri="{FF2B5EF4-FFF2-40B4-BE49-F238E27FC236}">
                <a16:creationId xmlns:a16="http://schemas.microsoft.com/office/drawing/2014/main" id="{85F881BC-4C27-42B1-A428-4F7880950120}"/>
              </a:ext>
            </a:extLst>
          </p:cNvPr>
          <p:cNvPicPr>
            <a:picLocks noChangeAspect="1"/>
          </p:cNvPicPr>
          <p:nvPr/>
        </p:nvPicPr>
        <p:blipFill>
          <a:blip r:embed="rId2"/>
          <a:stretch>
            <a:fillRect/>
          </a:stretch>
        </p:blipFill>
        <p:spPr>
          <a:xfrm>
            <a:off x="3868658" y="3338004"/>
            <a:ext cx="4718192" cy="3219937"/>
          </a:xfrm>
          <a:prstGeom prst="rect">
            <a:avLst/>
          </a:prstGeom>
        </p:spPr>
      </p:pic>
      <p:pic>
        <p:nvPicPr>
          <p:cNvPr id="7" name="Graphique 6" descr="Pas de danse">
            <a:hlinkClick r:id="rId3" action="ppaction://hlinksldjump"/>
            <a:extLst>
              <a:ext uri="{FF2B5EF4-FFF2-40B4-BE49-F238E27FC236}">
                <a16:creationId xmlns:a16="http://schemas.microsoft.com/office/drawing/2014/main" id="{87037412-1C0D-4185-BEE0-415EC90A92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754747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D10BD-CDF2-4797-B251-F91C9CD5016E}"/>
              </a:ext>
            </a:extLst>
          </p:cNvPr>
          <p:cNvSpPr>
            <a:spLocks noGrp="1"/>
          </p:cNvSpPr>
          <p:nvPr>
            <p:ph type="title"/>
          </p:nvPr>
        </p:nvSpPr>
        <p:spPr/>
        <p:txBody>
          <a:bodyPr/>
          <a:lstStyle/>
          <a:p>
            <a:r>
              <a:rPr lang="fr-FR" dirty="0">
                <a:solidFill>
                  <a:srgbClr val="FF0000"/>
                </a:solidFill>
              </a:rPr>
              <a:t>Pompes inclinées</a:t>
            </a:r>
          </a:p>
        </p:txBody>
      </p:sp>
      <p:sp>
        <p:nvSpPr>
          <p:cNvPr id="3" name="Espace réservé du contenu 2">
            <a:extLst>
              <a:ext uri="{FF2B5EF4-FFF2-40B4-BE49-F238E27FC236}">
                <a16:creationId xmlns:a16="http://schemas.microsoft.com/office/drawing/2014/main" id="{D9BA6A5F-DB9C-4EAF-A4F5-BA847F7BB622}"/>
              </a:ext>
            </a:extLst>
          </p:cNvPr>
          <p:cNvSpPr>
            <a:spLocks noGrp="1"/>
          </p:cNvSpPr>
          <p:nvPr>
            <p:ph idx="1"/>
          </p:nvPr>
        </p:nvSpPr>
        <p:spPr/>
        <p:txBody>
          <a:bodyPr/>
          <a:lstStyle/>
          <a:p>
            <a:r>
              <a:rPr lang="fr-FR" dirty="0"/>
              <a:t>Poser les pieds sur une chaise et se placer en position pompe. Descendre en fléchissant les bras. Conserver le dos droit et l’alignement tête dos talons.</a:t>
            </a:r>
          </a:p>
          <a:p>
            <a:r>
              <a:rPr lang="fr-FR" dirty="0"/>
              <a:t>Sécurité : Ne jamais creuser son dos</a:t>
            </a:r>
          </a:p>
        </p:txBody>
      </p:sp>
      <p:pic>
        <p:nvPicPr>
          <p:cNvPr id="5" name="Image 4">
            <a:extLst>
              <a:ext uri="{FF2B5EF4-FFF2-40B4-BE49-F238E27FC236}">
                <a16:creationId xmlns:a16="http://schemas.microsoft.com/office/drawing/2014/main" id="{89DBFD8A-63E2-467E-A93E-28CBAFDDD3B7}"/>
              </a:ext>
            </a:extLst>
          </p:cNvPr>
          <p:cNvPicPr>
            <a:picLocks noChangeAspect="1"/>
          </p:cNvPicPr>
          <p:nvPr/>
        </p:nvPicPr>
        <p:blipFill>
          <a:blip r:embed="rId2"/>
          <a:stretch>
            <a:fillRect/>
          </a:stretch>
        </p:blipFill>
        <p:spPr>
          <a:xfrm>
            <a:off x="3572536" y="3429000"/>
            <a:ext cx="5046928" cy="3387200"/>
          </a:xfrm>
          <a:prstGeom prst="rect">
            <a:avLst/>
          </a:prstGeom>
        </p:spPr>
      </p:pic>
      <p:pic>
        <p:nvPicPr>
          <p:cNvPr id="7" name="Graphique 6" descr="Pas de danse">
            <a:hlinkClick r:id="rId3" action="ppaction://hlinksldjump"/>
            <a:extLst>
              <a:ext uri="{FF2B5EF4-FFF2-40B4-BE49-F238E27FC236}">
                <a16:creationId xmlns:a16="http://schemas.microsoft.com/office/drawing/2014/main" id="{69511615-3AC3-4891-AB39-F0DCC7B2E1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910778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EC61C-CAF8-4F06-B803-FB1B78687FEE}"/>
              </a:ext>
            </a:extLst>
          </p:cNvPr>
          <p:cNvSpPr>
            <a:spLocks noGrp="1"/>
          </p:cNvSpPr>
          <p:nvPr>
            <p:ph type="title"/>
          </p:nvPr>
        </p:nvSpPr>
        <p:spPr/>
        <p:txBody>
          <a:bodyPr/>
          <a:lstStyle/>
          <a:p>
            <a:r>
              <a:rPr lang="fr-FR" dirty="0">
                <a:solidFill>
                  <a:srgbClr val="FFC000"/>
                </a:solidFill>
              </a:rPr>
              <a:t>Planche dynamique</a:t>
            </a:r>
          </a:p>
        </p:txBody>
      </p:sp>
      <p:sp>
        <p:nvSpPr>
          <p:cNvPr id="3" name="Espace réservé du contenu 2">
            <a:extLst>
              <a:ext uri="{FF2B5EF4-FFF2-40B4-BE49-F238E27FC236}">
                <a16:creationId xmlns:a16="http://schemas.microsoft.com/office/drawing/2014/main" id="{13DD42E9-1FD4-414F-B407-53719EA08650}"/>
              </a:ext>
            </a:extLst>
          </p:cNvPr>
          <p:cNvSpPr>
            <a:spLocks noGrp="1"/>
          </p:cNvSpPr>
          <p:nvPr>
            <p:ph idx="1"/>
          </p:nvPr>
        </p:nvSpPr>
        <p:spPr/>
        <p:txBody>
          <a:bodyPr/>
          <a:lstStyle/>
          <a:p>
            <a:r>
              <a:rPr lang="fr-FR" dirty="0"/>
              <a:t>De la position planche, le dos droit, le regard entre les mains, monter en position pompe en alternant montée bras gauche puis montée bras droit. Revenir en position initiale en procédant de la même manière</a:t>
            </a:r>
          </a:p>
          <a:p>
            <a:pPr marL="0" indent="0">
              <a:buNone/>
            </a:pPr>
            <a:endParaRPr lang="fr-FR" dirty="0"/>
          </a:p>
        </p:txBody>
      </p:sp>
      <p:pic>
        <p:nvPicPr>
          <p:cNvPr id="5" name="Image 4">
            <a:extLst>
              <a:ext uri="{FF2B5EF4-FFF2-40B4-BE49-F238E27FC236}">
                <a16:creationId xmlns:a16="http://schemas.microsoft.com/office/drawing/2014/main" id="{956E30C1-E459-4AE2-9D12-BEA8F4476633}"/>
              </a:ext>
            </a:extLst>
          </p:cNvPr>
          <p:cNvPicPr>
            <a:picLocks noChangeAspect="1"/>
          </p:cNvPicPr>
          <p:nvPr/>
        </p:nvPicPr>
        <p:blipFill>
          <a:blip r:embed="rId2"/>
          <a:stretch>
            <a:fillRect/>
          </a:stretch>
        </p:blipFill>
        <p:spPr>
          <a:xfrm>
            <a:off x="4511265" y="3287415"/>
            <a:ext cx="4002420" cy="3390151"/>
          </a:xfrm>
          <a:prstGeom prst="rect">
            <a:avLst/>
          </a:prstGeom>
        </p:spPr>
      </p:pic>
      <p:pic>
        <p:nvPicPr>
          <p:cNvPr id="7" name="Graphique 6" descr="Pas de danse">
            <a:hlinkClick r:id="rId3" action="ppaction://hlinksldjump"/>
            <a:extLst>
              <a:ext uri="{FF2B5EF4-FFF2-40B4-BE49-F238E27FC236}">
                <a16:creationId xmlns:a16="http://schemas.microsoft.com/office/drawing/2014/main" id="{909EAFF3-DFF6-4E17-83A9-2FCAF663DA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45218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65DFA-FB57-4706-9CA1-9439558159E8}"/>
              </a:ext>
            </a:extLst>
          </p:cNvPr>
          <p:cNvSpPr>
            <a:spLocks noGrp="1"/>
          </p:cNvSpPr>
          <p:nvPr>
            <p:ph type="title"/>
          </p:nvPr>
        </p:nvSpPr>
        <p:spPr/>
        <p:txBody>
          <a:bodyPr/>
          <a:lstStyle/>
          <a:p>
            <a:r>
              <a:rPr lang="fr-FR" dirty="0">
                <a:solidFill>
                  <a:srgbClr val="FFC000"/>
                </a:solidFill>
              </a:rPr>
              <a:t>Travail en appui</a:t>
            </a:r>
          </a:p>
        </p:txBody>
      </p:sp>
      <p:sp>
        <p:nvSpPr>
          <p:cNvPr id="3" name="Espace réservé du contenu 2">
            <a:extLst>
              <a:ext uri="{FF2B5EF4-FFF2-40B4-BE49-F238E27FC236}">
                <a16:creationId xmlns:a16="http://schemas.microsoft.com/office/drawing/2014/main" id="{39E44B18-E74D-4FF2-9CBB-CE1018636B17}"/>
              </a:ext>
            </a:extLst>
          </p:cNvPr>
          <p:cNvSpPr>
            <a:spLocks noGrp="1"/>
          </p:cNvSpPr>
          <p:nvPr>
            <p:ph idx="1"/>
          </p:nvPr>
        </p:nvSpPr>
        <p:spPr/>
        <p:txBody>
          <a:bodyPr/>
          <a:lstStyle/>
          <a:p>
            <a:r>
              <a:rPr lang="fr-FR" dirty="0"/>
              <a:t>Entre 2 chaises, se tenir en appui, bras tendus et épaules </a:t>
            </a:r>
            <a:r>
              <a:rPr lang="fr-FR" dirty="0" err="1"/>
              <a:t>vérouillées</a:t>
            </a:r>
            <a:r>
              <a:rPr lang="fr-FR" dirty="0"/>
              <a:t>. Lever les genoux pour se retrouver en appui. Tenir la position 5s, reposer les pieds 5s puis recommencer.</a:t>
            </a:r>
          </a:p>
          <a:p>
            <a:r>
              <a:rPr lang="fr-FR" dirty="0"/>
              <a:t>Sécurité : s’assurer de la stabilité des 2 chaises.</a:t>
            </a:r>
          </a:p>
          <a:p>
            <a:endParaRPr lang="fr-FR" dirty="0"/>
          </a:p>
        </p:txBody>
      </p:sp>
      <p:pic>
        <p:nvPicPr>
          <p:cNvPr id="5" name="Image 4">
            <a:extLst>
              <a:ext uri="{FF2B5EF4-FFF2-40B4-BE49-F238E27FC236}">
                <a16:creationId xmlns:a16="http://schemas.microsoft.com/office/drawing/2014/main" id="{29EDB793-F662-45C4-9A6B-955F04B5D645}"/>
              </a:ext>
            </a:extLst>
          </p:cNvPr>
          <p:cNvPicPr>
            <a:picLocks noChangeAspect="1"/>
          </p:cNvPicPr>
          <p:nvPr/>
        </p:nvPicPr>
        <p:blipFill>
          <a:blip r:embed="rId2"/>
          <a:stretch>
            <a:fillRect/>
          </a:stretch>
        </p:blipFill>
        <p:spPr>
          <a:xfrm>
            <a:off x="4970333" y="3759215"/>
            <a:ext cx="2682218" cy="2602549"/>
          </a:xfrm>
          <a:prstGeom prst="rect">
            <a:avLst/>
          </a:prstGeom>
        </p:spPr>
      </p:pic>
      <p:pic>
        <p:nvPicPr>
          <p:cNvPr id="6" name="Graphique 5" descr="Pas de danse">
            <a:hlinkClick r:id="rId3" action="ppaction://hlinksldjump"/>
            <a:extLst>
              <a:ext uri="{FF2B5EF4-FFF2-40B4-BE49-F238E27FC236}">
                <a16:creationId xmlns:a16="http://schemas.microsoft.com/office/drawing/2014/main" id="{46B636E0-4CD9-402D-A450-BE77940B6C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78938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815A8-72EE-43B6-915A-FB6D3BF68673}"/>
              </a:ext>
            </a:extLst>
          </p:cNvPr>
          <p:cNvSpPr>
            <a:spLocks noGrp="1"/>
          </p:cNvSpPr>
          <p:nvPr>
            <p:ph type="title"/>
          </p:nvPr>
        </p:nvSpPr>
        <p:spPr/>
        <p:txBody>
          <a:bodyPr/>
          <a:lstStyle/>
          <a:p>
            <a:r>
              <a:rPr lang="fr-FR" dirty="0"/>
              <a:t>Comment choisir ses exercices ?</a:t>
            </a:r>
          </a:p>
        </p:txBody>
      </p:sp>
      <p:sp>
        <p:nvSpPr>
          <p:cNvPr id="3" name="Espace réservé du contenu 2">
            <a:extLst>
              <a:ext uri="{FF2B5EF4-FFF2-40B4-BE49-F238E27FC236}">
                <a16:creationId xmlns:a16="http://schemas.microsoft.com/office/drawing/2014/main" id="{F844F59E-0608-4FD4-9E42-A307A3DFD241}"/>
              </a:ext>
            </a:extLst>
          </p:cNvPr>
          <p:cNvSpPr>
            <a:spLocks noGrp="1"/>
          </p:cNvSpPr>
          <p:nvPr>
            <p:ph idx="1"/>
          </p:nvPr>
        </p:nvSpPr>
        <p:spPr>
          <a:xfrm>
            <a:off x="2589212" y="2317072"/>
            <a:ext cx="8915400" cy="4021584"/>
          </a:xfrm>
        </p:spPr>
        <p:txBody>
          <a:bodyPr/>
          <a:lstStyle/>
          <a:p>
            <a:r>
              <a:rPr lang="fr-FR" dirty="0"/>
              <a:t>Il suffira de cliquer sur le nom de l’exercice pour avoir une illustration et les éventuelles consignes de sécurité. Pour revenir à la liste des exercices cliquer sur </a:t>
            </a:r>
          </a:p>
          <a:p>
            <a:pPr marL="0" indent="0">
              <a:buNone/>
            </a:pPr>
            <a:endParaRPr lang="fr-FR" dirty="0"/>
          </a:p>
          <a:p>
            <a:r>
              <a:rPr lang="fr-FR" dirty="0"/>
              <a:t>Le code couleur : </a:t>
            </a:r>
          </a:p>
          <a:p>
            <a:r>
              <a:rPr lang="fr-FR" dirty="0">
                <a:solidFill>
                  <a:srgbClr val="00B050"/>
                </a:solidFill>
              </a:rPr>
              <a:t>En vert les exercices simples accessibles à tous. </a:t>
            </a:r>
          </a:p>
          <a:p>
            <a:r>
              <a:rPr lang="fr-FR" dirty="0">
                <a:solidFill>
                  <a:srgbClr val="FFC000"/>
                </a:solidFill>
              </a:rPr>
              <a:t>En orange, les exercices de niveau intermédiaire</a:t>
            </a:r>
          </a:p>
          <a:p>
            <a:r>
              <a:rPr lang="fr-FR" dirty="0">
                <a:solidFill>
                  <a:srgbClr val="FF0000"/>
                </a:solidFill>
              </a:rPr>
              <a:t>En rouge, les exercices difficiles</a:t>
            </a:r>
          </a:p>
          <a:p>
            <a:endParaRPr lang="fr-FR" dirty="0"/>
          </a:p>
          <a:p>
            <a:r>
              <a:rPr lang="fr-FR" dirty="0"/>
              <a:t>Pour revenir au menu principal, cliquer sur </a:t>
            </a:r>
          </a:p>
        </p:txBody>
      </p:sp>
      <p:sp>
        <p:nvSpPr>
          <p:cNvPr id="4" name="Flèche : droite 3">
            <a:extLst>
              <a:ext uri="{FF2B5EF4-FFF2-40B4-BE49-F238E27FC236}">
                <a16:creationId xmlns:a16="http://schemas.microsoft.com/office/drawing/2014/main" id="{54C664EA-EFDF-48B2-8705-CE6AB9E91DC2}"/>
              </a:ext>
            </a:extLst>
          </p:cNvPr>
          <p:cNvSpPr/>
          <p:nvPr/>
        </p:nvSpPr>
        <p:spPr>
          <a:xfrm>
            <a:off x="1610804" y="2441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9255D436-7396-463C-8C56-EFB19282CF96}"/>
              </a:ext>
            </a:extLst>
          </p:cNvPr>
          <p:cNvSpPr/>
          <p:nvPr/>
        </p:nvSpPr>
        <p:spPr>
          <a:xfrm>
            <a:off x="1615682" y="42631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Pas de danse">
            <a:extLst>
              <a:ext uri="{FF2B5EF4-FFF2-40B4-BE49-F238E27FC236}">
                <a16:creationId xmlns:a16="http://schemas.microsoft.com/office/drawing/2014/main" id="{E68F5FB6-97C4-4FB8-9745-CF2D838B58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4156" y="2873346"/>
            <a:ext cx="555654" cy="555654"/>
          </a:xfrm>
          <a:prstGeom prst="rect">
            <a:avLst/>
          </a:prstGeom>
        </p:spPr>
      </p:pic>
      <p:sp>
        <p:nvSpPr>
          <p:cNvPr id="8" name="Flèche : droite 7">
            <a:extLst>
              <a:ext uri="{FF2B5EF4-FFF2-40B4-BE49-F238E27FC236}">
                <a16:creationId xmlns:a16="http://schemas.microsoft.com/office/drawing/2014/main" id="{974EEF8A-DA47-4CE6-B94D-2403F94999F8}"/>
              </a:ext>
            </a:extLst>
          </p:cNvPr>
          <p:cNvSpPr/>
          <p:nvPr/>
        </p:nvSpPr>
        <p:spPr>
          <a:xfrm>
            <a:off x="1610804" y="56117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Maison">
            <a:extLst>
              <a:ext uri="{FF2B5EF4-FFF2-40B4-BE49-F238E27FC236}">
                <a16:creationId xmlns:a16="http://schemas.microsoft.com/office/drawing/2014/main" id="{C09C28BE-CD54-447B-B889-DF8DAB7947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3284" y="5405421"/>
            <a:ext cx="689380" cy="689380"/>
          </a:xfrm>
          <a:prstGeom prst="rect">
            <a:avLst/>
          </a:prstGeom>
        </p:spPr>
      </p:pic>
      <p:pic>
        <p:nvPicPr>
          <p:cNvPr id="9" name="Graphique 8" descr="Maison">
            <a:hlinkClick r:id="rId6" action="ppaction://hlinksldjump"/>
            <a:extLst>
              <a:ext uri="{FF2B5EF4-FFF2-40B4-BE49-F238E27FC236}">
                <a16:creationId xmlns:a16="http://schemas.microsoft.com/office/drawing/2014/main" id="{499186A9-C2F8-48CA-9412-D29D43131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1033564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3F7EF-F9E3-4F62-B88C-6A38AA7946B3}"/>
              </a:ext>
            </a:extLst>
          </p:cNvPr>
          <p:cNvSpPr>
            <a:spLocks noGrp="1"/>
          </p:cNvSpPr>
          <p:nvPr>
            <p:ph type="title"/>
          </p:nvPr>
        </p:nvSpPr>
        <p:spPr/>
        <p:txBody>
          <a:bodyPr/>
          <a:lstStyle/>
          <a:p>
            <a:r>
              <a:rPr lang="fr-FR" dirty="0">
                <a:solidFill>
                  <a:srgbClr val="00B050"/>
                </a:solidFill>
              </a:rPr>
              <a:t>Planche gainage de face</a:t>
            </a:r>
          </a:p>
        </p:txBody>
      </p:sp>
      <p:sp>
        <p:nvSpPr>
          <p:cNvPr id="3" name="Espace réservé du contenu 2">
            <a:extLst>
              <a:ext uri="{FF2B5EF4-FFF2-40B4-BE49-F238E27FC236}">
                <a16:creationId xmlns:a16="http://schemas.microsoft.com/office/drawing/2014/main" id="{31297666-B7CF-4E2B-8E54-507EFA8FC495}"/>
              </a:ext>
            </a:extLst>
          </p:cNvPr>
          <p:cNvSpPr>
            <a:spLocks noGrp="1"/>
          </p:cNvSpPr>
          <p:nvPr>
            <p:ph idx="1"/>
          </p:nvPr>
        </p:nvSpPr>
        <p:spPr>
          <a:xfrm>
            <a:off x="2589212" y="2177988"/>
            <a:ext cx="8915400" cy="3777622"/>
          </a:xfrm>
        </p:spPr>
        <p:txBody>
          <a:bodyPr/>
          <a:lstStyle/>
          <a:p>
            <a:r>
              <a:rPr lang="fr-FR" dirty="0"/>
              <a:t>En appui sur les avant-bras, main à plat, et sur les pointes de pied, corps droit et gainé, fesses serrées, regard entre les mains. </a:t>
            </a:r>
          </a:p>
          <a:p>
            <a:r>
              <a:rPr lang="fr-FR" dirty="0"/>
              <a:t>Sécurité : ne pas creuser son dos</a:t>
            </a:r>
          </a:p>
          <a:p>
            <a:endParaRPr lang="fr-FR" dirty="0"/>
          </a:p>
        </p:txBody>
      </p:sp>
      <p:pic>
        <p:nvPicPr>
          <p:cNvPr id="7" name="Image 6">
            <a:extLst>
              <a:ext uri="{FF2B5EF4-FFF2-40B4-BE49-F238E27FC236}">
                <a16:creationId xmlns:a16="http://schemas.microsoft.com/office/drawing/2014/main" id="{B169EDC4-ECCE-4BC3-8CCA-878E75E1DDEB}"/>
              </a:ext>
            </a:extLst>
          </p:cNvPr>
          <p:cNvPicPr>
            <a:picLocks noChangeAspect="1"/>
          </p:cNvPicPr>
          <p:nvPr/>
        </p:nvPicPr>
        <p:blipFill>
          <a:blip r:embed="rId2"/>
          <a:stretch>
            <a:fillRect/>
          </a:stretch>
        </p:blipFill>
        <p:spPr>
          <a:xfrm>
            <a:off x="4314549" y="3429000"/>
            <a:ext cx="4676002" cy="3142694"/>
          </a:xfrm>
          <a:prstGeom prst="rect">
            <a:avLst/>
          </a:prstGeom>
        </p:spPr>
      </p:pic>
      <p:pic>
        <p:nvPicPr>
          <p:cNvPr id="9" name="Graphique 8" descr="Pas de danse">
            <a:hlinkClick r:id="rId3" action="ppaction://hlinksldjump"/>
            <a:extLst>
              <a:ext uri="{FF2B5EF4-FFF2-40B4-BE49-F238E27FC236}">
                <a16:creationId xmlns:a16="http://schemas.microsoft.com/office/drawing/2014/main" id="{FF0B40D0-48C5-47A7-8A0B-C2EC30D8B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2236172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84434-3872-4D40-AAA1-AE3305C578FC}"/>
              </a:ext>
            </a:extLst>
          </p:cNvPr>
          <p:cNvSpPr>
            <a:spLocks noGrp="1"/>
          </p:cNvSpPr>
          <p:nvPr>
            <p:ph type="title"/>
          </p:nvPr>
        </p:nvSpPr>
        <p:spPr/>
        <p:txBody>
          <a:bodyPr/>
          <a:lstStyle/>
          <a:p>
            <a:r>
              <a:rPr lang="fr-FR" dirty="0">
                <a:solidFill>
                  <a:srgbClr val="00B050"/>
                </a:solidFill>
              </a:rPr>
              <a:t>squats</a:t>
            </a:r>
          </a:p>
        </p:txBody>
      </p:sp>
      <p:sp>
        <p:nvSpPr>
          <p:cNvPr id="3" name="Espace réservé du contenu 2">
            <a:extLst>
              <a:ext uri="{FF2B5EF4-FFF2-40B4-BE49-F238E27FC236}">
                <a16:creationId xmlns:a16="http://schemas.microsoft.com/office/drawing/2014/main" id="{56D3C063-FAE6-44F0-A11E-7ACA4476D31F}"/>
              </a:ext>
            </a:extLst>
          </p:cNvPr>
          <p:cNvSpPr>
            <a:spLocks noGrp="1"/>
          </p:cNvSpPr>
          <p:nvPr>
            <p:ph idx="1"/>
          </p:nvPr>
        </p:nvSpPr>
        <p:spPr/>
        <p:txBody>
          <a:bodyPr/>
          <a:lstStyle/>
          <a:p>
            <a:r>
              <a:rPr lang="fr-FR" dirty="0"/>
              <a:t>Dos droit, regard devant soi, pieds à plat, parallèles écartés de la largeur des épaules, descendre en basculant le bassin vers l’arrière pour former un angle de 90° environ au niveau des genoux. Remonter en position initiale.</a:t>
            </a:r>
          </a:p>
          <a:p>
            <a:endParaRPr lang="fr-FR" dirty="0"/>
          </a:p>
        </p:txBody>
      </p:sp>
      <p:pic>
        <p:nvPicPr>
          <p:cNvPr id="5" name="Image 4">
            <a:extLst>
              <a:ext uri="{FF2B5EF4-FFF2-40B4-BE49-F238E27FC236}">
                <a16:creationId xmlns:a16="http://schemas.microsoft.com/office/drawing/2014/main" id="{6D269C45-A7E2-41C7-948B-A141EAD8A492}"/>
              </a:ext>
            </a:extLst>
          </p:cNvPr>
          <p:cNvPicPr>
            <a:picLocks noChangeAspect="1"/>
          </p:cNvPicPr>
          <p:nvPr/>
        </p:nvPicPr>
        <p:blipFill>
          <a:blip r:embed="rId2"/>
          <a:stretch>
            <a:fillRect/>
          </a:stretch>
        </p:blipFill>
        <p:spPr>
          <a:xfrm>
            <a:off x="3854870" y="3252504"/>
            <a:ext cx="5384721" cy="3334728"/>
          </a:xfrm>
          <a:prstGeom prst="rect">
            <a:avLst/>
          </a:prstGeom>
        </p:spPr>
      </p:pic>
      <p:pic>
        <p:nvPicPr>
          <p:cNvPr id="7" name="Graphique 6" descr="Pas de danse">
            <a:hlinkClick r:id="rId3" action="ppaction://hlinksldjump"/>
            <a:extLst>
              <a:ext uri="{FF2B5EF4-FFF2-40B4-BE49-F238E27FC236}">
                <a16:creationId xmlns:a16="http://schemas.microsoft.com/office/drawing/2014/main" id="{C5422B29-88E6-436E-A0D7-04A2536016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3920417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B9278-6FEF-45F7-A04F-DD7EB9F623B4}"/>
              </a:ext>
            </a:extLst>
          </p:cNvPr>
          <p:cNvSpPr>
            <a:spLocks noGrp="1"/>
          </p:cNvSpPr>
          <p:nvPr>
            <p:ph type="title"/>
          </p:nvPr>
        </p:nvSpPr>
        <p:spPr/>
        <p:txBody>
          <a:bodyPr/>
          <a:lstStyle/>
          <a:p>
            <a:r>
              <a:rPr lang="fr-FR" dirty="0">
                <a:solidFill>
                  <a:srgbClr val="00B050"/>
                </a:solidFill>
              </a:rPr>
              <a:t>Abdos </a:t>
            </a:r>
            <a:r>
              <a:rPr lang="fr-FR" dirty="0" err="1">
                <a:solidFill>
                  <a:srgbClr val="00B050"/>
                </a:solidFill>
              </a:rPr>
              <a:t>crunch</a:t>
            </a:r>
            <a:endParaRPr lang="fr-FR" dirty="0">
              <a:solidFill>
                <a:srgbClr val="00B050"/>
              </a:solidFill>
            </a:endParaRPr>
          </a:p>
        </p:txBody>
      </p:sp>
      <p:sp>
        <p:nvSpPr>
          <p:cNvPr id="3" name="Espace réservé du contenu 2">
            <a:extLst>
              <a:ext uri="{FF2B5EF4-FFF2-40B4-BE49-F238E27FC236}">
                <a16:creationId xmlns:a16="http://schemas.microsoft.com/office/drawing/2014/main" id="{8CA71D28-D849-4B2D-8306-4B1ABBFC5368}"/>
              </a:ext>
            </a:extLst>
          </p:cNvPr>
          <p:cNvSpPr>
            <a:spLocks noGrp="1"/>
          </p:cNvSpPr>
          <p:nvPr>
            <p:ph idx="1"/>
          </p:nvPr>
        </p:nvSpPr>
        <p:spPr/>
        <p:txBody>
          <a:bodyPr/>
          <a:lstStyle/>
          <a:p>
            <a:r>
              <a:rPr lang="fr-FR" dirty="0"/>
              <a:t>Allongé au sol, les genoux sont au dessus des hanches, les pieds serrés. Les mains sont au niveau des tempes, les coudes serrés. Décoller les épaules du sol pour venir toucher les genoux avec les coudes. Revenir en position initiale. </a:t>
            </a:r>
          </a:p>
          <a:p>
            <a:r>
              <a:rPr lang="fr-FR" dirty="0"/>
              <a:t>Sécurité : ne pas tirer sur la nuque</a:t>
            </a:r>
          </a:p>
          <a:p>
            <a:endParaRPr lang="fr-FR" dirty="0"/>
          </a:p>
          <a:p>
            <a:pPr marL="0" indent="0">
              <a:buNone/>
            </a:pPr>
            <a:endParaRPr lang="fr-FR" dirty="0"/>
          </a:p>
        </p:txBody>
      </p:sp>
      <p:pic>
        <p:nvPicPr>
          <p:cNvPr id="5" name="Image 4">
            <a:extLst>
              <a:ext uri="{FF2B5EF4-FFF2-40B4-BE49-F238E27FC236}">
                <a16:creationId xmlns:a16="http://schemas.microsoft.com/office/drawing/2014/main" id="{07BBFED2-9580-4748-A037-56DD40030B0A}"/>
              </a:ext>
            </a:extLst>
          </p:cNvPr>
          <p:cNvPicPr>
            <a:picLocks noChangeAspect="1"/>
          </p:cNvPicPr>
          <p:nvPr/>
        </p:nvPicPr>
        <p:blipFill>
          <a:blip r:embed="rId2"/>
          <a:stretch>
            <a:fillRect/>
          </a:stretch>
        </p:blipFill>
        <p:spPr>
          <a:xfrm>
            <a:off x="4560302" y="4082606"/>
            <a:ext cx="3947257" cy="2531257"/>
          </a:xfrm>
          <a:prstGeom prst="rect">
            <a:avLst/>
          </a:prstGeom>
        </p:spPr>
      </p:pic>
      <p:pic>
        <p:nvPicPr>
          <p:cNvPr id="8" name="Graphique 7" descr="Pas de danse">
            <a:hlinkClick r:id="rId3" action="ppaction://hlinksldjump"/>
            <a:extLst>
              <a:ext uri="{FF2B5EF4-FFF2-40B4-BE49-F238E27FC236}">
                <a16:creationId xmlns:a16="http://schemas.microsoft.com/office/drawing/2014/main" id="{05CA4795-B16D-4DDD-9253-A77EDD2143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2955" y="5776690"/>
            <a:ext cx="914400" cy="914400"/>
          </a:xfrm>
          <a:prstGeom prst="rect">
            <a:avLst/>
          </a:prstGeom>
        </p:spPr>
      </p:pic>
    </p:spTree>
    <p:extLst>
      <p:ext uri="{BB962C8B-B14F-4D97-AF65-F5344CB8AC3E}">
        <p14:creationId xmlns:p14="http://schemas.microsoft.com/office/powerpoint/2010/main" val="149010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29666-C1F3-4AEC-828B-A63ED6289D6E}"/>
              </a:ext>
            </a:extLst>
          </p:cNvPr>
          <p:cNvSpPr>
            <a:spLocks noGrp="1"/>
          </p:cNvSpPr>
          <p:nvPr>
            <p:ph type="title"/>
          </p:nvPr>
        </p:nvSpPr>
        <p:spPr/>
        <p:txBody>
          <a:bodyPr/>
          <a:lstStyle/>
          <a:p>
            <a:r>
              <a:rPr lang="fr-FR" dirty="0"/>
              <a:t>Menu principal</a:t>
            </a:r>
            <a:br>
              <a:rPr lang="fr-FR" dirty="0"/>
            </a:br>
            <a:r>
              <a:rPr lang="fr-FR" dirty="0"/>
              <a:t>Les différentes parties de ma séance</a:t>
            </a:r>
          </a:p>
        </p:txBody>
      </p:sp>
      <p:sp>
        <p:nvSpPr>
          <p:cNvPr id="3" name="Espace réservé du contenu 2">
            <a:extLst>
              <a:ext uri="{FF2B5EF4-FFF2-40B4-BE49-F238E27FC236}">
                <a16:creationId xmlns:a16="http://schemas.microsoft.com/office/drawing/2014/main" id="{1EE2FC99-4137-48A7-A9B5-721C7C000ADC}"/>
              </a:ext>
            </a:extLst>
          </p:cNvPr>
          <p:cNvSpPr>
            <a:spLocks noGrp="1"/>
          </p:cNvSpPr>
          <p:nvPr>
            <p:ph idx="1"/>
          </p:nvPr>
        </p:nvSpPr>
        <p:spPr>
          <a:xfrm>
            <a:off x="2589212" y="2133599"/>
            <a:ext cx="8915400" cy="4515776"/>
          </a:xfrm>
        </p:spPr>
        <p:txBody>
          <a:bodyPr>
            <a:normAutofit fontScale="55000" lnSpcReduction="20000"/>
          </a:bodyPr>
          <a:lstStyle/>
          <a:p>
            <a:r>
              <a:rPr lang="fr-FR" sz="3300" dirty="0">
                <a:hlinkClick r:id="rId2" action="ppaction://hlinksldjump"/>
              </a:rPr>
              <a:t>La partie échauffement et travail cardio. Entre 5 et 10 minutes</a:t>
            </a:r>
            <a:endParaRPr lang="fr-FR" sz="3300" dirty="0"/>
          </a:p>
          <a:p>
            <a:endParaRPr lang="fr-FR" sz="3300" dirty="0"/>
          </a:p>
          <a:p>
            <a:endParaRPr lang="fr-FR" sz="3300" dirty="0">
              <a:solidFill>
                <a:srgbClr val="FFC000"/>
              </a:solidFill>
            </a:endParaRPr>
          </a:p>
          <a:p>
            <a:r>
              <a:rPr lang="fr-FR" sz="3300" dirty="0">
                <a:solidFill>
                  <a:srgbClr val="FF0000"/>
                </a:solidFill>
                <a:hlinkClick r:id="rId3" action="ppaction://hlinksldjump">
                  <a:extLst>
                    <a:ext uri="{A12FA001-AC4F-418D-AE19-62706E023703}">
                      <ahyp:hlinkClr xmlns:ahyp="http://schemas.microsoft.com/office/drawing/2018/hyperlinkcolor" val="tx"/>
                    </a:ext>
                  </a:extLst>
                </a:hlinkClick>
              </a:rPr>
              <a:t>Les exercices musculaires. Environ 10 minutes. </a:t>
            </a:r>
            <a:endParaRPr lang="fr-FR" sz="3300" dirty="0">
              <a:solidFill>
                <a:srgbClr val="FF0000"/>
              </a:solidFill>
            </a:endParaRPr>
          </a:p>
          <a:p>
            <a:r>
              <a:rPr lang="fr-FR" sz="3300" dirty="0">
                <a:solidFill>
                  <a:srgbClr val="FF0000"/>
                </a:solidFill>
                <a:hlinkClick r:id="rId4" action="ppaction://hlinksldjump">
                  <a:extLst>
                    <a:ext uri="{A12FA001-AC4F-418D-AE19-62706E023703}">
                      <ahyp:hlinkClr xmlns:ahyp="http://schemas.microsoft.com/office/drawing/2018/hyperlinkcolor" val="tx"/>
                    </a:ext>
                  </a:extLst>
                </a:hlinkClick>
              </a:rPr>
              <a:t>Les consignes pour les exercices musculaires</a:t>
            </a:r>
            <a:endParaRPr lang="fr-FR" sz="3300" dirty="0">
              <a:solidFill>
                <a:srgbClr val="FF0000"/>
              </a:solidFill>
            </a:endParaRPr>
          </a:p>
          <a:p>
            <a:pPr marL="0" indent="0">
              <a:buNone/>
            </a:pPr>
            <a:endParaRPr lang="fr-FR" sz="3300" dirty="0">
              <a:solidFill>
                <a:srgbClr val="FF0000"/>
              </a:solidFill>
            </a:endParaRPr>
          </a:p>
          <a:p>
            <a:endParaRPr lang="fr-FR" sz="3300" dirty="0"/>
          </a:p>
          <a:p>
            <a:r>
              <a:rPr lang="fr-FR" sz="3300" dirty="0">
                <a:hlinkClick r:id="rId5" action="ppaction://hlinksldjump"/>
              </a:rPr>
              <a:t>Les étirements. Environ 6 minutes</a:t>
            </a:r>
            <a:endParaRPr lang="fr-FR" sz="3300" dirty="0"/>
          </a:p>
          <a:p>
            <a:endParaRPr lang="fr-FR" sz="3300" dirty="0"/>
          </a:p>
          <a:p>
            <a:endParaRPr lang="fr-FR" sz="3300" dirty="0"/>
          </a:p>
          <a:p>
            <a:r>
              <a:rPr lang="fr-FR" sz="3300" dirty="0">
                <a:hlinkClick r:id="rId6" action="ppaction://hlinksldjump"/>
              </a:rPr>
              <a:t>La cohérence cardiaque. 5 minutes</a:t>
            </a:r>
            <a:endParaRPr lang="fr-FR" sz="3300" dirty="0"/>
          </a:p>
          <a:p>
            <a:endParaRPr lang="fr-FR" dirty="0"/>
          </a:p>
          <a:p>
            <a:pPr marL="0" indent="0">
              <a:buNone/>
            </a:pPr>
            <a:r>
              <a:rPr lang="fr-FR" sz="2200" dirty="0">
                <a:solidFill>
                  <a:srgbClr val="00B0F0"/>
                </a:solidFill>
                <a:hlinkClick r:id="rId7" action="ppaction://hlinksldjump">
                  <a:extLst>
                    <a:ext uri="{A12FA001-AC4F-418D-AE19-62706E023703}">
                      <ahyp:hlinkClr xmlns:ahyp="http://schemas.microsoft.com/office/drawing/2018/hyperlinkcolor" val="tx"/>
                    </a:ext>
                  </a:extLst>
                </a:hlinkClick>
              </a:rPr>
              <a:t>Retour au début de la présentation </a:t>
            </a:r>
            <a:endParaRPr lang="fr-FR" sz="2200" dirty="0">
              <a:solidFill>
                <a:srgbClr val="00B0F0"/>
              </a:solidFill>
            </a:endParaRPr>
          </a:p>
        </p:txBody>
      </p:sp>
      <p:sp>
        <p:nvSpPr>
          <p:cNvPr id="4" name="Flèche : droite 3">
            <a:extLst>
              <a:ext uri="{FF2B5EF4-FFF2-40B4-BE49-F238E27FC236}">
                <a16:creationId xmlns:a16="http://schemas.microsoft.com/office/drawing/2014/main" id="{438183BF-B82C-44E8-90BA-88796CDDB22D}"/>
              </a:ext>
            </a:extLst>
          </p:cNvPr>
          <p:cNvSpPr/>
          <p:nvPr/>
        </p:nvSpPr>
        <p:spPr>
          <a:xfrm>
            <a:off x="1610804" y="213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3A5F32F-99EB-48C3-823F-0E863F047EA1}"/>
              </a:ext>
            </a:extLst>
          </p:cNvPr>
          <p:cNvSpPr/>
          <p:nvPr/>
        </p:nvSpPr>
        <p:spPr>
          <a:xfrm>
            <a:off x="1610804" y="31489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98C65F33-B7BD-416A-A5D6-A5323972AD46}"/>
              </a:ext>
            </a:extLst>
          </p:cNvPr>
          <p:cNvSpPr/>
          <p:nvPr/>
        </p:nvSpPr>
        <p:spPr>
          <a:xfrm>
            <a:off x="1610804" y="43993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4AAC5D77-FC35-4057-AE26-07D87BCF96E4}"/>
              </a:ext>
            </a:extLst>
          </p:cNvPr>
          <p:cNvSpPr/>
          <p:nvPr/>
        </p:nvSpPr>
        <p:spPr>
          <a:xfrm>
            <a:off x="1610804" y="54073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46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7B47A-B16F-44A5-B013-153471929AD6}"/>
              </a:ext>
            </a:extLst>
          </p:cNvPr>
          <p:cNvSpPr>
            <a:spLocks noGrp="1"/>
          </p:cNvSpPr>
          <p:nvPr>
            <p:ph type="title"/>
          </p:nvPr>
        </p:nvSpPr>
        <p:spPr/>
        <p:txBody>
          <a:bodyPr>
            <a:normAutofit fontScale="90000"/>
          </a:bodyPr>
          <a:lstStyle/>
          <a:p>
            <a:r>
              <a:rPr lang="fr-FR" dirty="0"/>
              <a:t>La partie échauffement et travail cardio-vasculaire. </a:t>
            </a:r>
            <a:br>
              <a:rPr lang="fr-FR" dirty="0"/>
            </a:br>
            <a:endParaRPr lang="fr-FR" dirty="0"/>
          </a:p>
        </p:txBody>
      </p:sp>
      <p:sp>
        <p:nvSpPr>
          <p:cNvPr id="3" name="Espace réservé du contenu 2">
            <a:extLst>
              <a:ext uri="{FF2B5EF4-FFF2-40B4-BE49-F238E27FC236}">
                <a16:creationId xmlns:a16="http://schemas.microsoft.com/office/drawing/2014/main" id="{90F0B242-EBD5-4A2B-9C99-7FB520B03407}"/>
              </a:ext>
            </a:extLst>
          </p:cNvPr>
          <p:cNvSpPr>
            <a:spLocks noGrp="1"/>
          </p:cNvSpPr>
          <p:nvPr>
            <p:ph idx="1"/>
          </p:nvPr>
        </p:nvSpPr>
        <p:spPr>
          <a:xfrm>
            <a:off x="2589212" y="1802167"/>
            <a:ext cx="8915400" cy="4767309"/>
          </a:xfrm>
        </p:spPr>
        <p:txBody>
          <a:bodyPr>
            <a:normAutofit fontScale="92500" lnSpcReduction="10000"/>
          </a:bodyPr>
          <a:lstStyle/>
          <a:p>
            <a:r>
              <a:rPr lang="fr-FR" dirty="0"/>
              <a:t>Aller courir à allure modérée entre 5 et 10 minutes autour de chez soi en veillant à toujours garder plus d’1m50 avec les autres personnes. Obligation d’avoir sur soi l’attestation cochée, datée et signée. Ne pas s’éloigner à plus de 2 km de son domicile. Si les directives évoluent, suivre les recommandations.</a:t>
            </a:r>
          </a:p>
          <a:p>
            <a:pPr marL="0" indent="0">
              <a:buNone/>
            </a:pPr>
            <a:r>
              <a:rPr lang="fr-FR" sz="2800" b="1" dirty="0"/>
              <a:t>                                       OU</a:t>
            </a:r>
          </a:p>
          <a:p>
            <a:pPr marL="0" indent="0">
              <a:buNone/>
            </a:pPr>
            <a:r>
              <a:rPr lang="fr-FR" dirty="0"/>
              <a:t>	Réaliser les exercices  pendant 30s puis 30s de récupération avant de 	passer au suivant. Si tu es en forme, tu peux faire 40s de travail et 20s de 	récupération</a:t>
            </a:r>
          </a:p>
          <a:p>
            <a:r>
              <a:rPr lang="fr-FR" dirty="0">
                <a:solidFill>
                  <a:srgbClr val="00B050"/>
                </a:solidFill>
                <a:hlinkClick r:id="rId2" action="ppaction://hlinksldjump">
                  <a:extLst>
                    <a:ext uri="{A12FA001-AC4F-418D-AE19-62706E023703}">
                      <ahyp:hlinkClr xmlns:ahyp="http://schemas.microsoft.com/office/drawing/2018/hyperlinkcolor" val="tx"/>
                    </a:ext>
                  </a:extLst>
                </a:hlinkClick>
              </a:rPr>
              <a:t>Trottiner sur place</a:t>
            </a:r>
            <a:endParaRPr lang="fr-FR" dirty="0">
              <a:solidFill>
                <a:srgbClr val="00B050"/>
              </a:solidFill>
            </a:endParaRPr>
          </a:p>
          <a:p>
            <a:r>
              <a:rPr lang="fr-FR" dirty="0">
                <a:solidFill>
                  <a:srgbClr val="00B050"/>
                </a:solidFill>
                <a:hlinkClick r:id="rId3" action="ppaction://hlinksldjump">
                  <a:extLst>
                    <a:ext uri="{A12FA001-AC4F-418D-AE19-62706E023703}">
                      <ahyp:hlinkClr xmlns:ahyp="http://schemas.microsoft.com/office/drawing/2018/hyperlinkcolor" val="tx"/>
                    </a:ext>
                  </a:extLst>
                </a:hlinkClick>
              </a:rPr>
              <a:t>Montée de genou</a:t>
            </a:r>
            <a:endParaRPr lang="fr-FR" dirty="0">
              <a:solidFill>
                <a:srgbClr val="00B050"/>
              </a:solidFill>
            </a:endParaRPr>
          </a:p>
          <a:p>
            <a:r>
              <a:rPr lang="fr-FR" dirty="0">
                <a:solidFill>
                  <a:srgbClr val="00B050"/>
                </a:solidFill>
                <a:hlinkClick r:id="rId4" action="ppaction://hlinksldjump">
                  <a:extLst>
                    <a:ext uri="{A12FA001-AC4F-418D-AE19-62706E023703}">
                      <ahyp:hlinkClr xmlns:ahyp="http://schemas.microsoft.com/office/drawing/2018/hyperlinkcolor" val="tx"/>
                    </a:ext>
                  </a:extLst>
                </a:hlinkClick>
              </a:rPr>
              <a:t>Talon fesse</a:t>
            </a:r>
            <a:endParaRPr lang="fr-FR" dirty="0">
              <a:solidFill>
                <a:srgbClr val="00B050"/>
              </a:solidFill>
            </a:endParaRPr>
          </a:p>
          <a:p>
            <a:r>
              <a:rPr lang="fr-FR" dirty="0">
                <a:solidFill>
                  <a:srgbClr val="00B050"/>
                </a:solidFill>
                <a:hlinkClick r:id="rId5" action="ppaction://hlinksldjump">
                  <a:extLst>
                    <a:ext uri="{A12FA001-AC4F-418D-AE19-62706E023703}">
                      <ahyp:hlinkClr xmlns:ahyp="http://schemas.microsoft.com/office/drawing/2018/hyperlinkcolor" val="tx"/>
                    </a:ext>
                  </a:extLst>
                </a:hlinkClick>
              </a:rPr>
              <a:t>Jumping jack</a:t>
            </a:r>
            <a:endParaRPr lang="fr-FR" dirty="0">
              <a:solidFill>
                <a:srgbClr val="00B050"/>
              </a:solidFill>
            </a:endParaRPr>
          </a:p>
          <a:p>
            <a:r>
              <a:rPr lang="fr-FR" dirty="0">
                <a:solidFill>
                  <a:srgbClr val="00B050"/>
                </a:solidFill>
              </a:rPr>
              <a:t> </a:t>
            </a:r>
            <a:r>
              <a:rPr lang="fr-FR" dirty="0">
                <a:solidFill>
                  <a:srgbClr val="00B050"/>
                </a:solidFill>
                <a:hlinkClick r:id="rId6" action="ppaction://hlinksldjump">
                  <a:extLst>
                    <a:ext uri="{A12FA001-AC4F-418D-AE19-62706E023703}">
                      <ahyp:hlinkClr xmlns:ahyp="http://schemas.microsoft.com/office/drawing/2018/hyperlinkcolor" val="tx"/>
                    </a:ext>
                  </a:extLst>
                </a:hlinkClick>
              </a:rPr>
              <a:t>squats (ou flexions)</a:t>
            </a:r>
            <a:endParaRPr lang="fr-FR" dirty="0">
              <a:solidFill>
                <a:srgbClr val="00B050"/>
              </a:solidFill>
            </a:endParaRPr>
          </a:p>
          <a:p>
            <a:r>
              <a:rPr lang="fr-FR" dirty="0">
                <a:solidFill>
                  <a:srgbClr val="00B050"/>
                </a:solidFill>
                <a:hlinkClick r:id="rId7" action="ppaction://hlinksldjump">
                  <a:extLst>
                    <a:ext uri="{A12FA001-AC4F-418D-AE19-62706E023703}">
                      <ahyp:hlinkClr xmlns:ahyp="http://schemas.microsoft.com/office/drawing/2018/hyperlinkcolor" val="tx"/>
                    </a:ext>
                  </a:extLst>
                </a:hlinkClick>
              </a:rPr>
              <a:t>Abdos </a:t>
            </a:r>
            <a:r>
              <a:rPr lang="fr-FR" dirty="0" err="1">
                <a:solidFill>
                  <a:srgbClr val="00B050"/>
                </a:solidFill>
                <a:hlinkClick r:id="rId7" action="ppaction://hlinksldjump">
                  <a:extLst>
                    <a:ext uri="{A12FA001-AC4F-418D-AE19-62706E023703}">
                      <ahyp:hlinkClr xmlns:ahyp="http://schemas.microsoft.com/office/drawing/2018/hyperlinkcolor" val="tx"/>
                    </a:ext>
                  </a:extLst>
                </a:hlinkClick>
              </a:rPr>
              <a:t>crunch</a:t>
            </a:r>
            <a:endParaRPr lang="fr-FR" dirty="0">
              <a:solidFill>
                <a:srgbClr val="00B050"/>
              </a:solidFill>
            </a:endParaRPr>
          </a:p>
          <a:p>
            <a:r>
              <a:rPr lang="fr-FR" dirty="0">
                <a:solidFill>
                  <a:srgbClr val="00B050"/>
                </a:solidFill>
                <a:hlinkClick r:id="rId8" action="ppaction://hlinksldjump">
                  <a:extLst>
                    <a:ext uri="{A12FA001-AC4F-418D-AE19-62706E023703}">
                      <ahyp:hlinkClr xmlns:ahyp="http://schemas.microsoft.com/office/drawing/2018/hyperlinkcolor" val="tx"/>
                    </a:ext>
                  </a:extLst>
                </a:hlinkClick>
              </a:rPr>
              <a:t>Planche gainage</a:t>
            </a:r>
            <a:endParaRPr lang="fr-FR" dirty="0">
              <a:solidFill>
                <a:srgbClr val="00B050"/>
              </a:solidFill>
            </a:endParaRPr>
          </a:p>
        </p:txBody>
      </p:sp>
      <p:sp>
        <p:nvSpPr>
          <p:cNvPr id="4" name="Flèche : droite 3">
            <a:extLst>
              <a:ext uri="{FF2B5EF4-FFF2-40B4-BE49-F238E27FC236}">
                <a16:creationId xmlns:a16="http://schemas.microsoft.com/office/drawing/2014/main" id="{D76085B6-67AB-40A2-B619-CCEDF8C6DD20}"/>
              </a:ext>
            </a:extLst>
          </p:cNvPr>
          <p:cNvSpPr/>
          <p:nvPr/>
        </p:nvSpPr>
        <p:spPr>
          <a:xfrm>
            <a:off x="1610804" y="190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2F5FDF87-4971-4EA2-A6EC-904CDA4BD883}"/>
              </a:ext>
            </a:extLst>
          </p:cNvPr>
          <p:cNvSpPr/>
          <p:nvPr/>
        </p:nvSpPr>
        <p:spPr>
          <a:xfrm>
            <a:off x="1610804" y="32830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Maison">
            <a:hlinkClick r:id="rId9" action="ppaction://hlinksldjump"/>
            <a:extLst>
              <a:ext uri="{FF2B5EF4-FFF2-40B4-BE49-F238E27FC236}">
                <a16:creationId xmlns:a16="http://schemas.microsoft.com/office/drawing/2014/main" id="{5734D4DE-275B-443E-97D1-404C818070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224711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20FFB-2297-4A2E-8002-C2F772D8BB05}"/>
              </a:ext>
            </a:extLst>
          </p:cNvPr>
          <p:cNvSpPr>
            <a:spLocks noGrp="1"/>
          </p:cNvSpPr>
          <p:nvPr>
            <p:ph type="title"/>
          </p:nvPr>
        </p:nvSpPr>
        <p:spPr/>
        <p:txBody>
          <a:bodyPr/>
          <a:lstStyle/>
          <a:p>
            <a:r>
              <a:rPr lang="fr-FR" dirty="0"/>
              <a:t>Les exercices musculaires</a:t>
            </a:r>
            <a:br>
              <a:rPr lang="fr-FR" dirty="0"/>
            </a:br>
            <a:r>
              <a:rPr lang="fr-FR" dirty="0"/>
              <a:t>Les consignes</a:t>
            </a:r>
          </a:p>
        </p:txBody>
      </p:sp>
      <p:sp>
        <p:nvSpPr>
          <p:cNvPr id="3" name="Espace réservé du contenu 2">
            <a:extLst>
              <a:ext uri="{FF2B5EF4-FFF2-40B4-BE49-F238E27FC236}">
                <a16:creationId xmlns:a16="http://schemas.microsoft.com/office/drawing/2014/main" id="{0992E69E-11DC-4BD4-A8E6-856938CE7EEA}"/>
              </a:ext>
            </a:extLst>
          </p:cNvPr>
          <p:cNvSpPr>
            <a:spLocks noGrp="1"/>
          </p:cNvSpPr>
          <p:nvPr>
            <p:ph idx="1"/>
          </p:nvPr>
        </p:nvSpPr>
        <p:spPr>
          <a:xfrm>
            <a:off x="2496490" y="1905000"/>
            <a:ext cx="8915400" cy="4540188"/>
          </a:xfrm>
        </p:spPr>
        <p:txBody>
          <a:bodyPr>
            <a:normAutofit/>
          </a:bodyPr>
          <a:lstStyle/>
          <a:p>
            <a:r>
              <a:rPr lang="fr-FR" dirty="0"/>
              <a:t>Choisir 6 exercices en prenant soin de ne pas enchainer 2 exercices sur la même partie du corps. </a:t>
            </a:r>
          </a:p>
          <a:p>
            <a:pPr marL="0" indent="0">
              <a:buNone/>
            </a:pPr>
            <a:endParaRPr lang="fr-FR" dirty="0"/>
          </a:p>
          <a:p>
            <a:r>
              <a:rPr lang="fr-FR" dirty="0"/>
              <a:t>Si l’exercice provoque des </a:t>
            </a:r>
            <a:r>
              <a:rPr lang="fr-FR" b="1" dirty="0"/>
              <a:t>douleurs</a:t>
            </a:r>
            <a:r>
              <a:rPr lang="fr-FR" dirty="0"/>
              <a:t> autres que de la fatigue musculaire, </a:t>
            </a:r>
            <a:r>
              <a:rPr lang="fr-FR" b="1" dirty="0"/>
              <a:t>cessez l’exercice </a:t>
            </a:r>
            <a:r>
              <a:rPr lang="fr-FR" dirty="0"/>
              <a:t>et choisissez en un autre.</a:t>
            </a:r>
          </a:p>
          <a:p>
            <a:endParaRPr lang="fr-FR" dirty="0"/>
          </a:p>
          <a:p>
            <a:r>
              <a:rPr lang="fr-FR" dirty="0"/>
              <a:t>Les exercices doivent être réalisés en </a:t>
            </a:r>
            <a:r>
              <a:rPr lang="fr-FR" b="1" dirty="0"/>
              <a:t>contrôle</a:t>
            </a:r>
            <a:r>
              <a:rPr lang="fr-FR" dirty="0"/>
              <a:t> et </a:t>
            </a:r>
            <a:r>
              <a:rPr lang="fr-FR" b="1" dirty="0"/>
              <a:t>sans précipitation</a:t>
            </a:r>
            <a:r>
              <a:rPr lang="fr-FR" dirty="0"/>
              <a:t>.</a:t>
            </a:r>
          </a:p>
          <a:p>
            <a:endParaRPr lang="fr-FR" dirty="0"/>
          </a:p>
          <a:p>
            <a:r>
              <a:rPr lang="fr-FR" dirty="0"/>
              <a:t>Les exercices peuvent être réalisés suivant 3 niveaux</a:t>
            </a:r>
          </a:p>
          <a:p>
            <a:pPr marL="0" indent="0">
              <a:buNone/>
            </a:pPr>
            <a:r>
              <a:rPr lang="fr-FR" dirty="0"/>
              <a:t>Niveau de forme moyen : 20s d’effort et 20s de récupération</a:t>
            </a:r>
          </a:p>
          <a:p>
            <a:pPr marL="0" indent="0">
              <a:buNone/>
            </a:pPr>
            <a:r>
              <a:rPr lang="fr-FR" dirty="0"/>
              <a:t>Niveau de forme bon : 25s d’effort et 15s de récupération</a:t>
            </a:r>
          </a:p>
          <a:p>
            <a:pPr marL="0" indent="0">
              <a:buNone/>
            </a:pPr>
            <a:r>
              <a:rPr lang="fr-FR" dirty="0"/>
              <a:t>Niveau de forme excellent : 30s de travail et 10s pour changer d’exercice.</a:t>
            </a:r>
          </a:p>
        </p:txBody>
      </p:sp>
      <p:sp>
        <p:nvSpPr>
          <p:cNvPr id="4" name="Flèche : droite 3">
            <a:extLst>
              <a:ext uri="{FF2B5EF4-FFF2-40B4-BE49-F238E27FC236}">
                <a16:creationId xmlns:a16="http://schemas.microsoft.com/office/drawing/2014/main" id="{2F512419-2260-461C-8DFD-2DF2747E7733}"/>
              </a:ext>
            </a:extLst>
          </p:cNvPr>
          <p:cNvSpPr/>
          <p:nvPr/>
        </p:nvSpPr>
        <p:spPr>
          <a:xfrm>
            <a:off x="1425360" y="18376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71BA5E02-6FB1-4F6A-8D4F-B30F14CDE54B}"/>
              </a:ext>
            </a:extLst>
          </p:cNvPr>
          <p:cNvSpPr/>
          <p:nvPr/>
        </p:nvSpPr>
        <p:spPr>
          <a:xfrm>
            <a:off x="1913350" y="1996145"/>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D34ED25D-DD95-4EF6-A74C-49D96C8B79CD}"/>
              </a:ext>
            </a:extLst>
          </p:cNvPr>
          <p:cNvSpPr/>
          <p:nvPr/>
        </p:nvSpPr>
        <p:spPr>
          <a:xfrm>
            <a:off x="1424146" y="29399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9BABC56-635B-4461-8962-3B229ADF5F91}"/>
              </a:ext>
            </a:extLst>
          </p:cNvPr>
          <p:cNvSpPr/>
          <p:nvPr/>
        </p:nvSpPr>
        <p:spPr>
          <a:xfrm>
            <a:off x="1424146" y="39955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8487DBFA-B450-40B3-8C5F-181EB7D9B02C}"/>
              </a:ext>
            </a:extLst>
          </p:cNvPr>
          <p:cNvSpPr/>
          <p:nvPr/>
        </p:nvSpPr>
        <p:spPr>
          <a:xfrm>
            <a:off x="1424146" y="48089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Maison">
            <a:hlinkClick r:id="rId2" action="ppaction://hlinksldjump"/>
            <a:extLst>
              <a:ext uri="{FF2B5EF4-FFF2-40B4-BE49-F238E27FC236}">
                <a16:creationId xmlns:a16="http://schemas.microsoft.com/office/drawing/2014/main" id="{8336BE79-80D2-4191-B95B-D066E0D56B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89064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F67B9-4F25-4E51-8163-989D3522F04A}"/>
              </a:ext>
            </a:extLst>
          </p:cNvPr>
          <p:cNvSpPr>
            <a:spLocks noGrp="1"/>
          </p:cNvSpPr>
          <p:nvPr>
            <p:ph type="title"/>
          </p:nvPr>
        </p:nvSpPr>
        <p:spPr/>
        <p:txBody>
          <a:bodyPr/>
          <a:lstStyle/>
          <a:p>
            <a:r>
              <a:rPr lang="fr-FR" dirty="0"/>
              <a:t>Les exercices musculaires</a:t>
            </a:r>
          </a:p>
        </p:txBody>
      </p:sp>
      <p:graphicFrame>
        <p:nvGraphicFramePr>
          <p:cNvPr id="4" name="Tableau 4">
            <a:extLst>
              <a:ext uri="{FF2B5EF4-FFF2-40B4-BE49-F238E27FC236}">
                <a16:creationId xmlns:a16="http://schemas.microsoft.com/office/drawing/2014/main" id="{324679E6-6893-424E-9B2D-317764EB2E6E}"/>
              </a:ext>
            </a:extLst>
          </p:cNvPr>
          <p:cNvGraphicFramePr>
            <a:graphicFrameLocks noGrp="1"/>
          </p:cNvGraphicFramePr>
          <p:nvPr>
            <p:ph idx="1"/>
            <p:extLst>
              <p:ext uri="{D42A27DB-BD31-4B8C-83A1-F6EECF244321}">
                <p14:modId xmlns:p14="http://schemas.microsoft.com/office/powerpoint/2010/main" val="2812953322"/>
              </p:ext>
            </p:extLst>
          </p:nvPr>
        </p:nvGraphicFramePr>
        <p:xfrm>
          <a:off x="1033617" y="1429303"/>
          <a:ext cx="11016340" cy="5313662"/>
        </p:xfrm>
        <a:graphic>
          <a:graphicData uri="http://schemas.openxmlformats.org/drawingml/2006/table">
            <a:tbl>
              <a:tblPr firstRow="1" bandRow="1">
                <a:tableStyleId>{5C22544A-7EE6-4342-B048-85BDC9FD1C3A}</a:tableStyleId>
              </a:tblPr>
              <a:tblGrid>
                <a:gridCol w="2582101">
                  <a:extLst>
                    <a:ext uri="{9D8B030D-6E8A-4147-A177-3AD203B41FA5}">
                      <a16:colId xmlns:a16="http://schemas.microsoft.com/office/drawing/2014/main" val="2616451966"/>
                    </a:ext>
                  </a:extLst>
                </a:gridCol>
                <a:gridCol w="2493325">
                  <a:extLst>
                    <a:ext uri="{9D8B030D-6E8A-4147-A177-3AD203B41FA5}">
                      <a16:colId xmlns:a16="http://schemas.microsoft.com/office/drawing/2014/main" val="4114845868"/>
                    </a:ext>
                  </a:extLst>
                </a:gridCol>
                <a:gridCol w="3076510">
                  <a:extLst>
                    <a:ext uri="{9D8B030D-6E8A-4147-A177-3AD203B41FA5}">
                      <a16:colId xmlns:a16="http://schemas.microsoft.com/office/drawing/2014/main" val="2521599632"/>
                    </a:ext>
                  </a:extLst>
                </a:gridCol>
                <a:gridCol w="2864404">
                  <a:extLst>
                    <a:ext uri="{9D8B030D-6E8A-4147-A177-3AD203B41FA5}">
                      <a16:colId xmlns:a16="http://schemas.microsoft.com/office/drawing/2014/main" val="184413049"/>
                    </a:ext>
                  </a:extLst>
                </a:gridCol>
              </a:tblGrid>
              <a:tr h="671166">
                <a:tc>
                  <a:txBody>
                    <a:bodyPr/>
                    <a:lstStyle/>
                    <a:p>
                      <a:pPr algn="ctr"/>
                      <a:r>
                        <a:rPr lang="fr-FR" dirty="0"/>
                        <a:t>Exercices complets</a:t>
                      </a:r>
                    </a:p>
                  </a:txBody>
                  <a:tcPr/>
                </a:tc>
                <a:tc>
                  <a:txBody>
                    <a:bodyPr/>
                    <a:lstStyle/>
                    <a:p>
                      <a:pPr algn="ctr"/>
                      <a:r>
                        <a:rPr lang="fr-FR" dirty="0"/>
                        <a:t>Bas du corps</a:t>
                      </a:r>
                    </a:p>
                  </a:txBody>
                  <a:tcPr/>
                </a:tc>
                <a:tc>
                  <a:txBody>
                    <a:bodyPr/>
                    <a:lstStyle/>
                    <a:p>
                      <a:pPr algn="ctr"/>
                      <a:r>
                        <a:rPr lang="fr-FR" dirty="0"/>
                        <a:t>Tronc</a:t>
                      </a:r>
                    </a:p>
                  </a:txBody>
                  <a:tcPr/>
                </a:tc>
                <a:tc>
                  <a:txBody>
                    <a:bodyPr/>
                    <a:lstStyle/>
                    <a:p>
                      <a:pPr algn="ctr"/>
                      <a:r>
                        <a:rPr lang="fr-FR" dirty="0"/>
                        <a:t>Haut du corps</a:t>
                      </a:r>
                    </a:p>
                  </a:txBody>
                  <a:tcPr/>
                </a:tc>
                <a:extLst>
                  <a:ext uri="{0D108BD9-81ED-4DB2-BD59-A6C34878D82A}">
                    <a16:rowId xmlns:a16="http://schemas.microsoft.com/office/drawing/2014/main" val="2978552430"/>
                  </a:ext>
                </a:extLst>
              </a:tr>
              <a:tr h="437034">
                <a:tc>
                  <a:txBody>
                    <a:bodyPr/>
                    <a:lstStyle/>
                    <a:p>
                      <a:r>
                        <a:rPr lang="fr-FR" dirty="0">
                          <a:solidFill>
                            <a:srgbClr val="FF0000"/>
                          </a:solidFill>
                          <a:hlinkClick r:id="rId2" action="ppaction://hlinksldjump"/>
                        </a:rPr>
                        <a:t>Burpees</a:t>
                      </a:r>
                      <a:endParaRPr lang="fr-FR" dirty="0">
                        <a:solidFill>
                          <a:srgbClr val="FF0000"/>
                        </a:solidFill>
                      </a:endParaRPr>
                    </a:p>
                  </a:txBody>
                  <a:tcPr/>
                </a:tc>
                <a:tc>
                  <a:txBody>
                    <a:bodyPr/>
                    <a:lstStyle/>
                    <a:p>
                      <a:r>
                        <a:rPr lang="fr-FR" dirty="0">
                          <a:solidFill>
                            <a:srgbClr val="00B050"/>
                          </a:solidFill>
                          <a:hlinkClick r:id="rId3" action="ppaction://hlinksldjump"/>
                        </a:rPr>
                        <a:t>Squats</a:t>
                      </a:r>
                      <a:endParaRPr lang="fr-FR" dirty="0">
                        <a:solidFill>
                          <a:srgbClr val="00B050"/>
                        </a:solidFill>
                      </a:endParaRPr>
                    </a:p>
                  </a:txBody>
                  <a:tcPr/>
                </a:tc>
                <a:tc>
                  <a:txBody>
                    <a:bodyPr/>
                    <a:lstStyle/>
                    <a:p>
                      <a:r>
                        <a:rPr lang="fr-FR" dirty="0">
                          <a:solidFill>
                            <a:srgbClr val="00B050"/>
                          </a:solidFill>
                          <a:hlinkClick r:id="rId4" action="ppaction://hlinksldjump">
                            <a:extLst>
                              <a:ext uri="{A12FA001-AC4F-418D-AE19-62706E023703}">
                                <ahyp:hlinkClr xmlns:ahyp="http://schemas.microsoft.com/office/drawing/2018/hyperlinkcolor" val="tx"/>
                              </a:ext>
                            </a:extLst>
                          </a:hlinkClick>
                        </a:rPr>
                        <a:t>Abdos</a:t>
                      </a:r>
                      <a:r>
                        <a:rPr lang="fr-FR" dirty="0">
                          <a:solidFill>
                            <a:srgbClr val="FB4A18"/>
                          </a:solidFill>
                          <a:hlinkClick r:id="rId4" action="ppaction://hlinksldjump">
                            <a:extLst>
                              <a:ext uri="{A12FA001-AC4F-418D-AE19-62706E023703}">
                                <ahyp:hlinkClr xmlns:ahyp="http://schemas.microsoft.com/office/drawing/2018/hyperlinkcolor" val="tx"/>
                              </a:ext>
                            </a:extLst>
                          </a:hlinkClick>
                        </a:rPr>
                        <a:t> </a:t>
                      </a:r>
                      <a:r>
                        <a:rPr lang="fr-FR" dirty="0" err="1">
                          <a:solidFill>
                            <a:srgbClr val="00B050"/>
                          </a:solidFill>
                          <a:hlinkClick r:id="rId4" action="ppaction://hlinksldjump">
                            <a:extLst>
                              <a:ext uri="{A12FA001-AC4F-418D-AE19-62706E023703}">
                                <ahyp:hlinkClr xmlns:ahyp="http://schemas.microsoft.com/office/drawing/2018/hyperlinkcolor" val="tx"/>
                              </a:ext>
                            </a:extLst>
                          </a:hlinkClick>
                        </a:rPr>
                        <a:t>crunch</a:t>
                      </a:r>
                      <a:endParaRPr lang="fr-FR" dirty="0">
                        <a:solidFill>
                          <a:srgbClr val="00B050"/>
                        </a:solidFill>
                      </a:endParaRPr>
                    </a:p>
                  </a:txBody>
                  <a:tcPr/>
                </a:tc>
                <a:tc>
                  <a:txBody>
                    <a:bodyPr/>
                    <a:lstStyle/>
                    <a:p>
                      <a:r>
                        <a:rPr lang="fr-FR" dirty="0">
                          <a:solidFill>
                            <a:srgbClr val="00B050"/>
                          </a:solidFill>
                          <a:hlinkClick r:id="rId5" action="ppaction://hlinksldjump">
                            <a:extLst>
                              <a:ext uri="{A12FA001-AC4F-418D-AE19-62706E023703}">
                                <ahyp:hlinkClr xmlns:ahyp="http://schemas.microsoft.com/office/drawing/2018/hyperlinkcolor" val="tx"/>
                              </a:ext>
                            </a:extLst>
                          </a:hlinkClick>
                        </a:rPr>
                        <a:t>Pompes sur les genoux </a:t>
                      </a:r>
                      <a:endParaRPr lang="fr-FR" dirty="0">
                        <a:solidFill>
                          <a:srgbClr val="00B050"/>
                        </a:solidFill>
                      </a:endParaRPr>
                    </a:p>
                  </a:txBody>
                  <a:tcPr/>
                </a:tc>
                <a:extLst>
                  <a:ext uri="{0D108BD9-81ED-4DB2-BD59-A6C34878D82A}">
                    <a16:rowId xmlns:a16="http://schemas.microsoft.com/office/drawing/2014/main" val="1808340904"/>
                  </a:ext>
                </a:extLst>
              </a:tr>
              <a:tr h="480904">
                <a:tc>
                  <a:txBody>
                    <a:bodyPr/>
                    <a:lstStyle/>
                    <a:p>
                      <a:r>
                        <a:rPr lang="fr-FR" dirty="0" err="1">
                          <a:solidFill>
                            <a:srgbClr val="FFC000"/>
                          </a:solidFill>
                          <a:hlinkClick r:id="rId6" action="ppaction://hlinksldjump">
                            <a:extLst>
                              <a:ext uri="{A12FA001-AC4F-418D-AE19-62706E023703}">
                                <ahyp:hlinkClr xmlns:ahyp="http://schemas.microsoft.com/office/drawing/2018/hyperlinkcolor" val="tx"/>
                              </a:ext>
                            </a:extLst>
                          </a:hlinkClick>
                        </a:rPr>
                        <a:t>Mountain</a:t>
                      </a:r>
                      <a:r>
                        <a:rPr lang="fr-FR" dirty="0">
                          <a:solidFill>
                            <a:srgbClr val="FFC000"/>
                          </a:solidFill>
                          <a:hlinkClick r:id="rId6" action="ppaction://hlinksldjump">
                            <a:extLst>
                              <a:ext uri="{A12FA001-AC4F-418D-AE19-62706E023703}">
                                <ahyp:hlinkClr xmlns:ahyp="http://schemas.microsoft.com/office/drawing/2018/hyperlinkcolor" val="tx"/>
                              </a:ext>
                            </a:extLst>
                          </a:hlinkClick>
                        </a:rPr>
                        <a:t> </a:t>
                      </a:r>
                      <a:r>
                        <a:rPr lang="fr-FR" dirty="0" err="1">
                          <a:solidFill>
                            <a:srgbClr val="FFC000"/>
                          </a:solidFill>
                          <a:hlinkClick r:id="rId6" action="ppaction://hlinksldjump">
                            <a:extLst>
                              <a:ext uri="{A12FA001-AC4F-418D-AE19-62706E023703}">
                                <ahyp:hlinkClr xmlns:ahyp="http://schemas.microsoft.com/office/drawing/2018/hyperlinkcolor" val="tx"/>
                              </a:ext>
                            </a:extLst>
                          </a:hlinkClick>
                        </a:rPr>
                        <a:t>climber</a:t>
                      </a:r>
                      <a:endParaRPr lang="fr-FR" dirty="0">
                        <a:solidFill>
                          <a:srgbClr val="FFC000"/>
                        </a:solidFill>
                      </a:endParaRPr>
                    </a:p>
                  </a:txBody>
                  <a:tcPr/>
                </a:tc>
                <a:tc>
                  <a:txBody>
                    <a:bodyPr/>
                    <a:lstStyle/>
                    <a:p>
                      <a:r>
                        <a:rPr lang="fr-FR" dirty="0">
                          <a:solidFill>
                            <a:srgbClr val="FFC000"/>
                          </a:solidFill>
                          <a:hlinkClick r:id="rId7" action="ppaction://hlinksldjump">
                            <a:extLst>
                              <a:ext uri="{A12FA001-AC4F-418D-AE19-62706E023703}">
                                <ahyp:hlinkClr xmlns:ahyp="http://schemas.microsoft.com/office/drawing/2018/hyperlinkcolor" val="tx"/>
                              </a:ext>
                            </a:extLst>
                          </a:hlinkClick>
                        </a:rPr>
                        <a:t>Squats sautés</a:t>
                      </a:r>
                      <a:endParaRPr lang="fr-FR" dirty="0">
                        <a:solidFill>
                          <a:srgbClr val="FFC000"/>
                        </a:solidFill>
                      </a:endParaRPr>
                    </a:p>
                  </a:txBody>
                  <a:tcPr/>
                </a:tc>
                <a:tc>
                  <a:txBody>
                    <a:bodyPr/>
                    <a:lstStyle/>
                    <a:p>
                      <a:r>
                        <a:rPr lang="fr-FR" dirty="0">
                          <a:solidFill>
                            <a:srgbClr val="FFC000"/>
                          </a:solidFill>
                          <a:hlinkClick r:id="rId8" action="ppaction://hlinksldjump">
                            <a:extLst>
                              <a:ext uri="{A12FA001-AC4F-418D-AE19-62706E023703}">
                                <ahyp:hlinkClr xmlns:ahyp="http://schemas.microsoft.com/office/drawing/2018/hyperlinkcolor" val="tx"/>
                              </a:ext>
                            </a:extLst>
                          </a:hlinkClick>
                        </a:rPr>
                        <a:t>Abdos </a:t>
                      </a:r>
                      <a:r>
                        <a:rPr lang="fr-FR" dirty="0" err="1">
                          <a:solidFill>
                            <a:srgbClr val="FFC000"/>
                          </a:solidFill>
                          <a:hlinkClick r:id="rId8" action="ppaction://hlinksldjump">
                            <a:extLst>
                              <a:ext uri="{A12FA001-AC4F-418D-AE19-62706E023703}">
                                <ahyp:hlinkClr xmlns:ahyp="http://schemas.microsoft.com/office/drawing/2018/hyperlinkcolor" val="tx"/>
                              </a:ext>
                            </a:extLst>
                          </a:hlinkClick>
                        </a:rPr>
                        <a:t>russian</a:t>
                      </a:r>
                      <a:r>
                        <a:rPr lang="fr-FR" dirty="0">
                          <a:solidFill>
                            <a:srgbClr val="FFC000"/>
                          </a:solidFill>
                          <a:hlinkClick r:id="rId8" action="ppaction://hlinksldjump">
                            <a:extLst>
                              <a:ext uri="{A12FA001-AC4F-418D-AE19-62706E023703}">
                                <ahyp:hlinkClr xmlns:ahyp="http://schemas.microsoft.com/office/drawing/2018/hyperlinkcolor" val="tx"/>
                              </a:ext>
                            </a:extLst>
                          </a:hlinkClick>
                        </a:rPr>
                        <a:t> twist</a:t>
                      </a:r>
                      <a:endParaRPr lang="fr-FR" dirty="0">
                        <a:solidFill>
                          <a:srgbClr val="FFC000"/>
                        </a:solidFill>
                      </a:endParaRPr>
                    </a:p>
                  </a:txBody>
                  <a:tcPr/>
                </a:tc>
                <a:tc>
                  <a:txBody>
                    <a:bodyPr/>
                    <a:lstStyle/>
                    <a:p>
                      <a:r>
                        <a:rPr lang="fr-FR" dirty="0">
                          <a:solidFill>
                            <a:srgbClr val="00B050"/>
                          </a:solidFill>
                          <a:hlinkClick r:id="rId9" action="ppaction://hlinksldjump">
                            <a:extLst>
                              <a:ext uri="{A12FA001-AC4F-418D-AE19-62706E023703}">
                                <ahyp:hlinkClr xmlns:ahyp="http://schemas.microsoft.com/office/drawing/2018/hyperlinkcolor" val="tx"/>
                              </a:ext>
                            </a:extLst>
                          </a:hlinkClick>
                        </a:rPr>
                        <a:t>Pompes contre un mur</a:t>
                      </a:r>
                      <a:endParaRPr lang="fr-FR" dirty="0">
                        <a:solidFill>
                          <a:srgbClr val="00B050"/>
                        </a:solidFill>
                      </a:endParaRPr>
                    </a:p>
                  </a:txBody>
                  <a:tcPr/>
                </a:tc>
                <a:extLst>
                  <a:ext uri="{0D108BD9-81ED-4DB2-BD59-A6C34878D82A}">
                    <a16:rowId xmlns:a16="http://schemas.microsoft.com/office/drawing/2014/main" val="3161145256"/>
                  </a:ext>
                </a:extLst>
              </a:tr>
              <a:tr h="4370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FFC000"/>
                          </a:solidFill>
                          <a:hlinkClick r:id="rId10" action="ppaction://hlinksldjump">
                            <a:extLst>
                              <a:ext uri="{A12FA001-AC4F-418D-AE19-62706E023703}">
                                <ahyp:hlinkClr xmlns:ahyp="http://schemas.microsoft.com/office/drawing/2018/hyperlinkcolor" val="tx"/>
                              </a:ext>
                            </a:extLst>
                          </a:hlinkClick>
                        </a:rPr>
                        <a:t>Planche </a:t>
                      </a:r>
                      <a:r>
                        <a:rPr lang="fr-FR" dirty="0" err="1">
                          <a:solidFill>
                            <a:srgbClr val="FFC000"/>
                          </a:solidFill>
                          <a:hlinkClick r:id="rId10" action="ppaction://hlinksldjump">
                            <a:extLst>
                              <a:ext uri="{A12FA001-AC4F-418D-AE19-62706E023703}">
                                <ahyp:hlinkClr xmlns:ahyp="http://schemas.microsoft.com/office/drawing/2018/hyperlinkcolor" val="tx"/>
                              </a:ext>
                            </a:extLst>
                          </a:hlinkClick>
                        </a:rPr>
                        <a:t>spiderman</a:t>
                      </a:r>
                      <a:endParaRPr lang="fr-FR" dirty="0">
                        <a:solidFill>
                          <a:srgbClr val="FFC000"/>
                        </a:solidFill>
                      </a:endParaRPr>
                    </a:p>
                  </a:txBody>
                  <a:tcPr/>
                </a:tc>
                <a:tc>
                  <a:txBody>
                    <a:bodyPr/>
                    <a:lstStyle/>
                    <a:p>
                      <a:r>
                        <a:rPr lang="fr-FR" dirty="0">
                          <a:solidFill>
                            <a:srgbClr val="FF0000"/>
                          </a:solidFill>
                          <a:hlinkClick r:id="rId11" action="ppaction://hlinksldjump"/>
                        </a:rPr>
                        <a:t>Sauts groupé</a:t>
                      </a:r>
                      <a:endParaRPr lang="fr-FR" dirty="0">
                        <a:solidFill>
                          <a:srgbClr val="FF0000"/>
                        </a:solidFill>
                      </a:endParaRPr>
                    </a:p>
                  </a:txBody>
                  <a:tcPr/>
                </a:tc>
                <a:tc>
                  <a:txBody>
                    <a:bodyPr/>
                    <a:lstStyle/>
                    <a:p>
                      <a:r>
                        <a:rPr lang="fr-FR" dirty="0">
                          <a:solidFill>
                            <a:srgbClr val="00B050"/>
                          </a:solidFill>
                          <a:hlinkClick r:id="rId12" action="ppaction://hlinksldjump">
                            <a:extLst>
                              <a:ext uri="{A12FA001-AC4F-418D-AE19-62706E023703}">
                                <ahyp:hlinkClr xmlns:ahyp="http://schemas.microsoft.com/office/drawing/2018/hyperlinkcolor" val="tx"/>
                              </a:ext>
                            </a:extLst>
                          </a:hlinkClick>
                        </a:rPr>
                        <a:t>Abdos ciseaux</a:t>
                      </a:r>
                      <a:endParaRPr lang="fr-FR" dirty="0">
                        <a:solidFill>
                          <a:srgbClr val="00B050"/>
                        </a:solidFill>
                      </a:endParaRPr>
                    </a:p>
                  </a:txBody>
                  <a:tcPr/>
                </a:tc>
                <a:tc>
                  <a:txBody>
                    <a:bodyPr/>
                    <a:lstStyle/>
                    <a:p>
                      <a:r>
                        <a:rPr lang="fr-FR" dirty="0">
                          <a:solidFill>
                            <a:srgbClr val="00B050"/>
                          </a:solidFill>
                          <a:hlinkClick r:id="rId13" action="ppaction://hlinksldjump">
                            <a:extLst>
                              <a:ext uri="{A12FA001-AC4F-418D-AE19-62706E023703}">
                                <ahyp:hlinkClr xmlns:ahyp="http://schemas.microsoft.com/office/drawing/2018/hyperlinkcolor" val="tx"/>
                              </a:ext>
                            </a:extLst>
                          </a:hlinkClick>
                        </a:rPr>
                        <a:t>dips</a:t>
                      </a:r>
                      <a:endParaRPr lang="fr-FR" dirty="0">
                        <a:solidFill>
                          <a:srgbClr val="00B050"/>
                        </a:solidFill>
                      </a:endParaRPr>
                    </a:p>
                  </a:txBody>
                  <a:tcPr/>
                </a:tc>
                <a:extLst>
                  <a:ext uri="{0D108BD9-81ED-4DB2-BD59-A6C34878D82A}">
                    <a16:rowId xmlns:a16="http://schemas.microsoft.com/office/drawing/2014/main" val="3831917829"/>
                  </a:ext>
                </a:extLst>
              </a:tr>
              <a:tr h="370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FFC000"/>
                          </a:solidFill>
                          <a:hlinkClick r:id="rId14" action="ppaction://hlinksldjump"/>
                        </a:rPr>
                        <a:t>Planche dynamique</a:t>
                      </a:r>
                      <a:endParaRPr lang="fr-FR" dirty="0">
                        <a:solidFill>
                          <a:srgbClr val="FFC000"/>
                        </a:solidFill>
                      </a:endParaRPr>
                    </a:p>
                  </a:txBody>
                  <a:tcPr/>
                </a:tc>
                <a:tc>
                  <a:txBody>
                    <a:bodyPr/>
                    <a:lstStyle/>
                    <a:p>
                      <a:r>
                        <a:rPr lang="fr-FR" dirty="0">
                          <a:solidFill>
                            <a:srgbClr val="FFC000"/>
                          </a:solidFill>
                          <a:hlinkClick r:id="rId15" action="ppaction://hlinksldjump">
                            <a:extLst>
                              <a:ext uri="{A12FA001-AC4F-418D-AE19-62706E023703}">
                                <ahyp:hlinkClr xmlns:ahyp="http://schemas.microsoft.com/office/drawing/2018/hyperlinkcolor" val="tx"/>
                              </a:ext>
                            </a:extLst>
                          </a:hlinkClick>
                        </a:rPr>
                        <a:t>Fentes avant</a:t>
                      </a:r>
                      <a:endParaRPr lang="fr-FR" dirty="0">
                        <a:solidFill>
                          <a:srgbClr val="FFC000"/>
                        </a:solidFill>
                      </a:endParaRPr>
                    </a:p>
                  </a:txBody>
                  <a:tcPr/>
                </a:tc>
                <a:tc>
                  <a:txBody>
                    <a:bodyPr/>
                    <a:lstStyle/>
                    <a:p>
                      <a:r>
                        <a:rPr lang="fr-FR" dirty="0">
                          <a:solidFill>
                            <a:srgbClr val="FFC000"/>
                          </a:solidFill>
                          <a:hlinkClick r:id="rId16" action="ppaction://hlinksldjump">
                            <a:extLst>
                              <a:ext uri="{A12FA001-AC4F-418D-AE19-62706E023703}">
                                <ahyp:hlinkClr xmlns:ahyp="http://schemas.microsoft.com/office/drawing/2018/hyperlinkcolor" val="tx"/>
                              </a:ext>
                            </a:extLst>
                          </a:hlinkClick>
                        </a:rPr>
                        <a:t>chandelle</a:t>
                      </a:r>
                      <a:endParaRPr lang="fr-FR" dirty="0">
                        <a:solidFill>
                          <a:srgbClr val="FFC000"/>
                        </a:solidFill>
                      </a:endParaRPr>
                    </a:p>
                  </a:txBody>
                  <a:tcPr/>
                </a:tc>
                <a:tc>
                  <a:txBody>
                    <a:bodyPr/>
                    <a:lstStyle/>
                    <a:p>
                      <a:r>
                        <a:rPr lang="fr-FR" dirty="0">
                          <a:solidFill>
                            <a:srgbClr val="FFC000"/>
                          </a:solidFill>
                          <a:hlinkClick r:id="rId17" action="ppaction://hlinksldjump">
                            <a:extLst>
                              <a:ext uri="{A12FA001-AC4F-418D-AE19-62706E023703}">
                                <ahyp:hlinkClr xmlns:ahyp="http://schemas.microsoft.com/office/drawing/2018/hyperlinkcolor" val="tx"/>
                              </a:ext>
                            </a:extLst>
                          </a:hlinkClick>
                        </a:rPr>
                        <a:t>pompes</a:t>
                      </a:r>
                      <a:endParaRPr lang="fr-FR" dirty="0">
                        <a:solidFill>
                          <a:srgbClr val="FFC000"/>
                        </a:solidFill>
                      </a:endParaRPr>
                    </a:p>
                  </a:txBody>
                  <a:tcPr/>
                </a:tc>
                <a:extLst>
                  <a:ext uri="{0D108BD9-81ED-4DB2-BD59-A6C34878D82A}">
                    <a16:rowId xmlns:a16="http://schemas.microsoft.com/office/drawing/2014/main" val="2358294959"/>
                  </a:ext>
                </a:extLst>
              </a:tr>
              <a:tr h="437034">
                <a:tc>
                  <a:txBody>
                    <a:bodyPr/>
                    <a:lstStyle/>
                    <a:p>
                      <a:endParaRPr lang="fr-FR" dirty="0">
                        <a:solidFill>
                          <a:srgbClr val="00B050"/>
                        </a:solidFill>
                      </a:endParaRPr>
                    </a:p>
                  </a:txBody>
                  <a:tcPr/>
                </a:tc>
                <a:tc>
                  <a:txBody>
                    <a:bodyPr/>
                    <a:lstStyle/>
                    <a:p>
                      <a:r>
                        <a:rPr lang="fr-FR" dirty="0">
                          <a:solidFill>
                            <a:srgbClr val="00B050"/>
                          </a:solidFill>
                          <a:hlinkClick r:id="rId18" action="ppaction://hlinksldjump">
                            <a:extLst>
                              <a:ext uri="{A12FA001-AC4F-418D-AE19-62706E023703}">
                                <ahyp:hlinkClr xmlns:ahyp="http://schemas.microsoft.com/office/drawing/2018/hyperlinkcolor" val="tx"/>
                              </a:ext>
                            </a:extLst>
                          </a:hlinkClick>
                        </a:rPr>
                        <a:t>Montée sur marche</a:t>
                      </a:r>
                      <a:endParaRPr lang="fr-FR" dirty="0">
                        <a:solidFill>
                          <a:srgbClr val="00B050"/>
                        </a:solidFill>
                      </a:endParaRPr>
                    </a:p>
                  </a:txBody>
                  <a:tcPr/>
                </a:tc>
                <a:tc>
                  <a:txBody>
                    <a:bodyPr/>
                    <a:lstStyle/>
                    <a:p>
                      <a:r>
                        <a:rPr lang="fr-FR" dirty="0">
                          <a:solidFill>
                            <a:srgbClr val="FF0000"/>
                          </a:solidFill>
                          <a:hlinkClick r:id="rId19" action="ppaction://hlinksldjump"/>
                        </a:rPr>
                        <a:t>Abdos couteau suisse</a:t>
                      </a:r>
                      <a:endParaRPr lang="fr-FR"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FFC000"/>
                          </a:solidFill>
                          <a:hlinkClick r:id="rId20" action="ppaction://hlinksldjump">
                            <a:extLst>
                              <a:ext uri="{A12FA001-AC4F-418D-AE19-62706E023703}">
                                <ahyp:hlinkClr xmlns:ahyp="http://schemas.microsoft.com/office/drawing/2018/hyperlinkcolor" val="tx"/>
                              </a:ext>
                            </a:extLst>
                          </a:hlinkClick>
                        </a:rPr>
                        <a:t>Travail en appui</a:t>
                      </a:r>
                      <a:endParaRPr lang="fr-FR" dirty="0">
                        <a:solidFill>
                          <a:srgbClr val="FFC000"/>
                        </a:solidFill>
                      </a:endParaRPr>
                    </a:p>
                  </a:txBody>
                  <a:tcPr/>
                </a:tc>
                <a:extLst>
                  <a:ext uri="{0D108BD9-81ED-4DB2-BD59-A6C34878D82A}">
                    <a16:rowId xmlns:a16="http://schemas.microsoft.com/office/drawing/2014/main" val="1966565998"/>
                  </a:ext>
                </a:extLst>
              </a:tr>
              <a:tr h="437034">
                <a:tc>
                  <a:txBody>
                    <a:bodyPr/>
                    <a:lstStyle/>
                    <a:p>
                      <a:endParaRPr lang="fr-FR" dirty="0">
                        <a:solidFill>
                          <a:srgbClr val="FF0000"/>
                        </a:solidFill>
                      </a:endParaRPr>
                    </a:p>
                  </a:txBody>
                  <a:tcPr/>
                </a:tc>
                <a:tc>
                  <a:txBody>
                    <a:bodyPr/>
                    <a:lstStyle/>
                    <a:p>
                      <a:r>
                        <a:rPr lang="fr-FR" dirty="0">
                          <a:solidFill>
                            <a:srgbClr val="FF0000"/>
                          </a:solidFill>
                          <a:hlinkClick r:id="rId21" action="ppaction://hlinksldjump"/>
                        </a:rPr>
                        <a:t>pistolet</a:t>
                      </a:r>
                      <a:endParaRPr lang="fr-FR" dirty="0">
                        <a:solidFill>
                          <a:srgbClr val="FF0000"/>
                        </a:solidFill>
                      </a:endParaRPr>
                    </a:p>
                  </a:txBody>
                  <a:tcPr/>
                </a:tc>
                <a:tc>
                  <a:txBody>
                    <a:bodyPr/>
                    <a:lstStyle/>
                    <a:p>
                      <a:r>
                        <a:rPr lang="fr-FR" dirty="0">
                          <a:solidFill>
                            <a:srgbClr val="00B050"/>
                          </a:solidFill>
                          <a:hlinkClick r:id="rId22" action="ppaction://hlinksldjump">
                            <a:extLst>
                              <a:ext uri="{A12FA001-AC4F-418D-AE19-62706E023703}">
                                <ahyp:hlinkClr xmlns:ahyp="http://schemas.microsoft.com/office/drawing/2018/hyperlinkcolor" val="tx"/>
                              </a:ext>
                            </a:extLst>
                          </a:hlinkClick>
                        </a:rPr>
                        <a:t>Planche gainage de face</a:t>
                      </a:r>
                      <a:endParaRPr lang="fr-FR" dirty="0">
                        <a:solidFill>
                          <a:srgbClr val="00B050"/>
                        </a:solidFill>
                      </a:endParaRPr>
                    </a:p>
                  </a:txBody>
                  <a:tcPr/>
                </a:tc>
                <a:tc>
                  <a:txBody>
                    <a:bodyPr/>
                    <a:lstStyle/>
                    <a:p>
                      <a:r>
                        <a:rPr lang="fr-FR" dirty="0">
                          <a:solidFill>
                            <a:srgbClr val="FFC000"/>
                          </a:solidFill>
                          <a:hlinkClick r:id="rId23" action="ppaction://hlinksldjump">
                            <a:extLst>
                              <a:ext uri="{A12FA001-AC4F-418D-AE19-62706E023703}">
                                <ahyp:hlinkClr xmlns:ahyp="http://schemas.microsoft.com/office/drawing/2018/hyperlinkcolor" val="tx"/>
                              </a:ext>
                            </a:extLst>
                          </a:hlinkClick>
                        </a:rPr>
                        <a:t>Traction horizontale</a:t>
                      </a:r>
                      <a:endParaRPr lang="fr-FR" dirty="0">
                        <a:solidFill>
                          <a:srgbClr val="FFC000"/>
                        </a:solidFill>
                      </a:endParaRPr>
                    </a:p>
                  </a:txBody>
                  <a:tcPr/>
                </a:tc>
                <a:extLst>
                  <a:ext uri="{0D108BD9-81ED-4DB2-BD59-A6C34878D82A}">
                    <a16:rowId xmlns:a16="http://schemas.microsoft.com/office/drawing/2014/main" val="721495726"/>
                  </a:ext>
                </a:extLst>
              </a:tr>
              <a:tr h="437034">
                <a:tc>
                  <a:txBody>
                    <a:bodyPr/>
                    <a:lstStyle/>
                    <a:p>
                      <a:endParaRPr lang="fr-FR" dirty="0">
                        <a:solidFill>
                          <a:srgbClr val="00B050"/>
                        </a:solidFill>
                      </a:endParaRPr>
                    </a:p>
                  </a:txBody>
                  <a:tcPr/>
                </a:tc>
                <a:tc>
                  <a:txBody>
                    <a:bodyPr/>
                    <a:lstStyle/>
                    <a:p>
                      <a:r>
                        <a:rPr lang="fr-FR" dirty="0">
                          <a:solidFill>
                            <a:srgbClr val="00B050"/>
                          </a:solidFill>
                          <a:hlinkClick r:id="rId24" action="ppaction://hlinksldjump">
                            <a:extLst>
                              <a:ext uri="{A12FA001-AC4F-418D-AE19-62706E023703}">
                                <ahyp:hlinkClr xmlns:ahyp="http://schemas.microsoft.com/office/drawing/2018/hyperlinkcolor" val="tx"/>
                              </a:ext>
                            </a:extLst>
                          </a:hlinkClick>
                        </a:rPr>
                        <a:t>chaise</a:t>
                      </a:r>
                      <a:endParaRPr lang="fr-FR"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00B050"/>
                          </a:solidFill>
                          <a:hlinkClick r:id="rId25" action="ppaction://hlinksldjump">
                            <a:extLst>
                              <a:ext uri="{A12FA001-AC4F-418D-AE19-62706E023703}">
                                <ahyp:hlinkClr xmlns:ahyp="http://schemas.microsoft.com/office/drawing/2018/hyperlinkcolor" val="tx"/>
                              </a:ext>
                            </a:extLst>
                          </a:hlinkClick>
                        </a:rPr>
                        <a:t>Relevé du bassin</a:t>
                      </a:r>
                      <a:endParaRPr lang="fr-FR" dirty="0">
                        <a:solidFill>
                          <a:srgbClr val="00B050"/>
                        </a:solidFill>
                      </a:endParaRPr>
                    </a:p>
                  </a:txBody>
                  <a:tcPr/>
                </a:tc>
                <a:tc>
                  <a:txBody>
                    <a:bodyPr/>
                    <a:lstStyle/>
                    <a:p>
                      <a:r>
                        <a:rPr lang="fr-FR" dirty="0">
                          <a:solidFill>
                            <a:srgbClr val="FF0000"/>
                          </a:solidFill>
                          <a:hlinkClick r:id="rId26" action="ppaction://hlinksldjump"/>
                        </a:rPr>
                        <a:t>Pompes diamant</a:t>
                      </a:r>
                      <a:endParaRPr lang="fr-FR" dirty="0">
                        <a:solidFill>
                          <a:srgbClr val="FF0000"/>
                        </a:solidFill>
                      </a:endParaRPr>
                    </a:p>
                  </a:txBody>
                  <a:tcPr/>
                </a:tc>
                <a:extLst>
                  <a:ext uri="{0D108BD9-81ED-4DB2-BD59-A6C34878D82A}">
                    <a16:rowId xmlns:a16="http://schemas.microsoft.com/office/drawing/2014/main" val="2514563670"/>
                  </a:ext>
                </a:extLst>
              </a:tr>
              <a:tr h="437034">
                <a:tc>
                  <a:txBody>
                    <a:bodyPr/>
                    <a:lstStyle/>
                    <a:p>
                      <a:endParaRPr lang="fr-FR" dirty="0">
                        <a:solidFill>
                          <a:srgbClr val="FFC000"/>
                        </a:solidFill>
                      </a:endParaRPr>
                    </a:p>
                  </a:txBody>
                  <a:tcPr/>
                </a:tc>
                <a:tc>
                  <a:txBody>
                    <a:bodyPr/>
                    <a:lstStyle/>
                    <a:p>
                      <a:r>
                        <a:rPr lang="fr-FR" dirty="0">
                          <a:solidFill>
                            <a:srgbClr val="FFC000"/>
                          </a:solidFill>
                          <a:hlinkClick r:id="rId27" action="ppaction://hlinksldjump">
                            <a:extLst>
                              <a:ext uri="{A12FA001-AC4F-418D-AE19-62706E023703}">
                                <ahyp:hlinkClr xmlns:ahyp="http://schemas.microsoft.com/office/drawing/2018/hyperlinkcolor" val="tx"/>
                              </a:ext>
                            </a:extLst>
                          </a:hlinkClick>
                        </a:rPr>
                        <a:t>Fentes latérales</a:t>
                      </a:r>
                      <a:endParaRPr lang="fr-FR" dirty="0">
                        <a:solidFill>
                          <a:srgbClr val="FFC000"/>
                        </a:solidFill>
                      </a:endParaRPr>
                    </a:p>
                  </a:txBody>
                  <a:tcPr/>
                </a:tc>
                <a:tc>
                  <a:txBody>
                    <a:bodyPr/>
                    <a:lstStyle/>
                    <a:p>
                      <a:r>
                        <a:rPr lang="fr-FR" dirty="0">
                          <a:solidFill>
                            <a:srgbClr val="FFC000"/>
                          </a:solidFill>
                          <a:hlinkClick r:id="rId28" action="ppaction://hlinksldjump">
                            <a:extLst>
                              <a:ext uri="{A12FA001-AC4F-418D-AE19-62706E023703}">
                                <ahyp:hlinkClr xmlns:ahyp="http://schemas.microsoft.com/office/drawing/2018/hyperlinkcolor" val="tx"/>
                              </a:ext>
                            </a:extLst>
                          </a:hlinkClick>
                        </a:rPr>
                        <a:t>Planche gainage latéral</a:t>
                      </a:r>
                      <a:endParaRPr lang="fr-FR" dirty="0">
                        <a:solidFill>
                          <a:srgbClr val="FFC000"/>
                        </a:solidFill>
                      </a:endParaRPr>
                    </a:p>
                  </a:txBody>
                  <a:tcPr/>
                </a:tc>
                <a:tc>
                  <a:txBody>
                    <a:bodyPr/>
                    <a:lstStyle/>
                    <a:p>
                      <a:r>
                        <a:rPr lang="fr-FR" dirty="0">
                          <a:solidFill>
                            <a:srgbClr val="00B050"/>
                          </a:solidFill>
                          <a:hlinkClick r:id="rId29" action="ppaction://hlinksldjump">
                            <a:extLst>
                              <a:ext uri="{A12FA001-AC4F-418D-AE19-62706E023703}">
                                <ahyp:hlinkClr xmlns:ahyp="http://schemas.microsoft.com/office/drawing/2018/hyperlinkcolor" val="tx"/>
                              </a:ext>
                            </a:extLst>
                          </a:hlinkClick>
                        </a:rPr>
                        <a:t>ronds de bras côté</a:t>
                      </a:r>
                      <a:endParaRPr lang="fr-FR" dirty="0">
                        <a:solidFill>
                          <a:srgbClr val="00B050"/>
                        </a:solidFill>
                      </a:endParaRPr>
                    </a:p>
                  </a:txBody>
                  <a:tcPr/>
                </a:tc>
                <a:extLst>
                  <a:ext uri="{0D108BD9-81ED-4DB2-BD59-A6C34878D82A}">
                    <a16:rowId xmlns:a16="http://schemas.microsoft.com/office/drawing/2014/main" val="1863282795"/>
                  </a:ext>
                </a:extLst>
              </a:tr>
              <a:tr h="4370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00B050"/>
                          </a:solidFill>
                          <a:hlinkClick r:id="rId30" action="ppaction://hlinksldjump">
                            <a:extLst>
                              <a:ext uri="{A12FA001-AC4F-418D-AE19-62706E023703}">
                                <ahyp:hlinkClr xmlns:ahyp="http://schemas.microsoft.com/office/drawing/2018/hyperlinkcolor" val="tx"/>
                              </a:ext>
                            </a:extLst>
                          </a:hlinkClick>
                        </a:rPr>
                        <a:t>Extension mollet</a:t>
                      </a:r>
                      <a:endParaRPr lang="fr-FR" dirty="0">
                        <a:solidFill>
                          <a:srgbClr val="00B050"/>
                        </a:solidFill>
                      </a:endParaRPr>
                    </a:p>
                  </a:txBody>
                  <a:tcPr/>
                </a:tc>
                <a:tc>
                  <a:txBody>
                    <a:bodyPr/>
                    <a:lstStyle/>
                    <a:p>
                      <a:r>
                        <a:rPr lang="fr-FR" dirty="0">
                          <a:solidFill>
                            <a:srgbClr val="00B050"/>
                          </a:solidFill>
                          <a:hlinkClick r:id="rId31" action="ppaction://hlinksldjump">
                            <a:extLst>
                              <a:ext uri="{A12FA001-AC4F-418D-AE19-62706E023703}">
                                <ahyp:hlinkClr xmlns:ahyp="http://schemas.microsoft.com/office/drawing/2018/hyperlinkcolor" val="tx"/>
                              </a:ext>
                            </a:extLst>
                          </a:hlinkClick>
                        </a:rPr>
                        <a:t>superman</a:t>
                      </a:r>
                      <a:endParaRPr lang="fr-FR"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FF0000"/>
                          </a:solidFill>
                          <a:hlinkClick r:id="rId32" action="ppaction://hlinksldjump"/>
                        </a:rPr>
                        <a:t>Pompes inclinées </a:t>
                      </a:r>
                      <a:endParaRPr lang="fr-FR" dirty="0">
                        <a:solidFill>
                          <a:srgbClr val="FF0000"/>
                        </a:solidFill>
                      </a:endParaRPr>
                    </a:p>
                  </a:txBody>
                  <a:tcPr/>
                </a:tc>
                <a:extLst>
                  <a:ext uri="{0D108BD9-81ED-4DB2-BD59-A6C34878D82A}">
                    <a16:rowId xmlns:a16="http://schemas.microsoft.com/office/drawing/2014/main" val="2923739026"/>
                  </a:ext>
                </a:extLst>
              </a:tr>
              <a:tr h="224980">
                <a:tc>
                  <a:txBody>
                    <a:bodyPr/>
                    <a:lstStyle/>
                    <a:p>
                      <a:endParaRPr lang="fr-FR" dirty="0">
                        <a:solidFill>
                          <a:srgbClr val="FFC000"/>
                        </a:solidFill>
                      </a:endParaRPr>
                    </a:p>
                  </a:txBody>
                  <a:tcPr/>
                </a:tc>
                <a:tc>
                  <a:txBody>
                    <a:bodyPr/>
                    <a:lstStyle/>
                    <a:p>
                      <a:r>
                        <a:rPr lang="fr-FR" dirty="0" err="1">
                          <a:solidFill>
                            <a:srgbClr val="FFC000"/>
                          </a:solidFill>
                          <a:hlinkClick r:id="rId33" action="ppaction://hlinksldjump">
                            <a:extLst>
                              <a:ext uri="{A12FA001-AC4F-418D-AE19-62706E023703}">
                                <ahyp:hlinkClr xmlns:ahyp="http://schemas.microsoft.com/office/drawing/2018/hyperlinkcolor" val="tx"/>
                              </a:ext>
                            </a:extLst>
                          </a:hlinkClick>
                        </a:rPr>
                        <a:t>deadlift</a:t>
                      </a:r>
                      <a:endParaRPr lang="fr-FR" dirty="0">
                        <a:solidFill>
                          <a:srgbClr val="FFC000"/>
                        </a:solidFill>
                      </a:endParaRPr>
                    </a:p>
                  </a:txBody>
                  <a:tcPr/>
                </a:tc>
                <a:tc>
                  <a:txBody>
                    <a:bodyPr/>
                    <a:lstStyle/>
                    <a:p>
                      <a:r>
                        <a:rPr lang="fr-FR" dirty="0">
                          <a:solidFill>
                            <a:srgbClr val="FF0000"/>
                          </a:solidFill>
                          <a:hlinkClick r:id="rId34" action="ppaction://hlinksldjump"/>
                        </a:rPr>
                        <a:t>Planche jack</a:t>
                      </a:r>
                      <a:endParaRPr lang="fr-FR" dirty="0">
                        <a:solidFill>
                          <a:srgbClr val="FF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solidFill>
                          <a:srgbClr val="00B050"/>
                        </a:solidFill>
                      </a:endParaRPr>
                    </a:p>
                  </a:txBody>
                  <a:tcPr/>
                </a:tc>
                <a:extLst>
                  <a:ext uri="{0D108BD9-81ED-4DB2-BD59-A6C34878D82A}">
                    <a16:rowId xmlns:a16="http://schemas.microsoft.com/office/drawing/2014/main" val="3205904298"/>
                  </a:ext>
                </a:extLst>
              </a:tr>
              <a:tr h="224980">
                <a:tc>
                  <a:txBody>
                    <a:bodyPr/>
                    <a:lstStyle/>
                    <a:p>
                      <a:endParaRPr lang="fr-FR" dirty="0">
                        <a:solidFill>
                          <a:srgbClr val="00B050"/>
                        </a:solidFill>
                      </a:endParaRPr>
                    </a:p>
                  </a:txBody>
                  <a:tcPr/>
                </a:tc>
                <a:tc>
                  <a:txBody>
                    <a:bodyPr/>
                    <a:lstStyle/>
                    <a:p>
                      <a:r>
                        <a:rPr lang="fr-FR" dirty="0">
                          <a:solidFill>
                            <a:srgbClr val="00B050"/>
                          </a:solidFill>
                          <a:hlinkClick r:id="rId35" action="ppaction://hlinksldjump">
                            <a:extLst>
                              <a:ext uri="{A12FA001-AC4F-418D-AE19-62706E023703}">
                                <ahyp:hlinkClr xmlns:ahyp="http://schemas.microsoft.com/office/drawing/2018/hyperlinkcolor" val="tx"/>
                              </a:ext>
                            </a:extLst>
                          </a:hlinkClick>
                        </a:rPr>
                        <a:t>Extension hanche</a:t>
                      </a:r>
                      <a:endParaRPr lang="fr-FR" dirty="0">
                        <a:solidFill>
                          <a:srgbClr val="00B050"/>
                        </a:solidFill>
                      </a:endParaRPr>
                    </a:p>
                  </a:txBody>
                  <a:tcPr/>
                </a:tc>
                <a:tc>
                  <a:txBody>
                    <a:bodyPr/>
                    <a:lstStyle/>
                    <a:p>
                      <a:r>
                        <a:rPr lang="fr-FR" dirty="0">
                          <a:solidFill>
                            <a:srgbClr val="00B050"/>
                          </a:solidFill>
                          <a:hlinkClick r:id="rId36" action="ppaction://hlinksldjump">
                            <a:extLst>
                              <a:ext uri="{A12FA001-AC4F-418D-AE19-62706E023703}">
                                <ahyp:hlinkClr xmlns:ahyp="http://schemas.microsoft.com/office/drawing/2018/hyperlinkcolor" val="tx"/>
                              </a:ext>
                            </a:extLst>
                          </a:hlinkClick>
                        </a:rPr>
                        <a:t>Abdos rameur</a:t>
                      </a:r>
                      <a:endParaRPr lang="fr-FR" dirty="0">
                        <a:solidFill>
                          <a:srgbClr val="00B050"/>
                        </a:solidFill>
                      </a:endParaRPr>
                    </a:p>
                  </a:txBody>
                  <a:tcPr/>
                </a:tc>
                <a:tc>
                  <a:txBody>
                    <a:bodyPr/>
                    <a:lstStyle/>
                    <a:p>
                      <a:endParaRPr lang="fr-FR" dirty="0">
                        <a:solidFill>
                          <a:srgbClr val="FFC000"/>
                        </a:solidFill>
                      </a:endParaRPr>
                    </a:p>
                  </a:txBody>
                  <a:tcPr/>
                </a:tc>
                <a:extLst>
                  <a:ext uri="{0D108BD9-81ED-4DB2-BD59-A6C34878D82A}">
                    <a16:rowId xmlns:a16="http://schemas.microsoft.com/office/drawing/2014/main" val="3691993483"/>
                  </a:ext>
                </a:extLst>
              </a:tr>
            </a:tbl>
          </a:graphicData>
        </a:graphic>
      </p:graphicFrame>
      <p:pic>
        <p:nvPicPr>
          <p:cNvPr id="5" name="Graphique 4" descr="Maison">
            <a:hlinkClick r:id="rId37" action="ppaction://hlinksldjump"/>
            <a:extLst>
              <a:ext uri="{FF2B5EF4-FFF2-40B4-BE49-F238E27FC236}">
                <a16:creationId xmlns:a16="http://schemas.microsoft.com/office/drawing/2014/main" id="{5D90BF29-E8BA-47EF-AF40-34516AC2A17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1094867" y="624110"/>
            <a:ext cx="806389" cy="806389"/>
          </a:xfrm>
          <a:prstGeom prst="rect">
            <a:avLst/>
          </a:prstGeom>
        </p:spPr>
      </p:pic>
    </p:spTree>
    <p:extLst>
      <p:ext uri="{BB962C8B-B14F-4D97-AF65-F5344CB8AC3E}">
        <p14:creationId xmlns:p14="http://schemas.microsoft.com/office/powerpoint/2010/main" val="333447196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963</TotalTime>
  <Words>2588</Words>
  <Application>Microsoft Office PowerPoint</Application>
  <PresentationFormat>Grand écran</PresentationFormat>
  <Paragraphs>226</Paragraphs>
  <Slides>52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52</vt:i4>
      </vt:variant>
    </vt:vector>
  </HeadingPairs>
  <TitlesOfParts>
    <vt:vector size="56" baseType="lpstr">
      <vt:lpstr>Arial</vt:lpstr>
      <vt:lpstr>Century Gothic</vt:lpstr>
      <vt:lpstr>Wingdings 3</vt:lpstr>
      <vt:lpstr>Brin</vt:lpstr>
      <vt:lpstr>Se maintenir en forme pendant le confinement</vt:lpstr>
      <vt:lpstr>Pourquoi ?</vt:lpstr>
      <vt:lpstr>Comment ?</vt:lpstr>
      <vt:lpstr>Comment faire sa séance?</vt:lpstr>
      <vt:lpstr>Comment choisir ses exercices ?</vt:lpstr>
      <vt:lpstr>Menu principal Les différentes parties de ma séance</vt:lpstr>
      <vt:lpstr>La partie échauffement et travail cardio-vasculaire.  </vt:lpstr>
      <vt:lpstr>Les exercices musculaires Les consignes</vt:lpstr>
      <vt:lpstr>Les exercices musculaires</vt:lpstr>
      <vt:lpstr>Les étirements Choisir 6 étirements et maintenir la position sans à coups et sans douleurs pendant 20 s</vt:lpstr>
      <vt:lpstr>La cohérence cardiaque</vt:lpstr>
      <vt:lpstr>Montée de genoux</vt:lpstr>
      <vt:lpstr>Talon fesse</vt:lpstr>
      <vt:lpstr>Jumping Jack</vt:lpstr>
      <vt:lpstr>Abdos crunch</vt:lpstr>
      <vt:lpstr>squats</vt:lpstr>
      <vt:lpstr>Planche gainage de face</vt:lpstr>
      <vt:lpstr>Burpees</vt:lpstr>
      <vt:lpstr>Mountain climber</vt:lpstr>
      <vt:lpstr>Planche spiderman</vt:lpstr>
      <vt:lpstr>Squats sautés</vt:lpstr>
      <vt:lpstr>Sauts groupés</vt:lpstr>
      <vt:lpstr>Fentes avant</vt:lpstr>
      <vt:lpstr>Montée sur banc ou chaise</vt:lpstr>
      <vt:lpstr>pistolet</vt:lpstr>
      <vt:lpstr>Chaise</vt:lpstr>
      <vt:lpstr>Fentes latérales</vt:lpstr>
      <vt:lpstr>Extension Mollet</vt:lpstr>
      <vt:lpstr>deadlift</vt:lpstr>
      <vt:lpstr>Extension hanche</vt:lpstr>
      <vt:lpstr>Abdos russian twist</vt:lpstr>
      <vt:lpstr>Abdos ciseaux</vt:lpstr>
      <vt:lpstr>chandelle</vt:lpstr>
      <vt:lpstr>Abdos couteau suisse</vt:lpstr>
      <vt:lpstr>Relevé du bassin</vt:lpstr>
      <vt:lpstr>Planche gainage latéral</vt:lpstr>
      <vt:lpstr>superman</vt:lpstr>
      <vt:lpstr>Planche jack</vt:lpstr>
      <vt:lpstr>Abdos rameur</vt:lpstr>
      <vt:lpstr>Pompes sur les genoux</vt:lpstr>
      <vt:lpstr>Pompes contre un mur</vt:lpstr>
      <vt:lpstr>pompes</vt:lpstr>
      <vt:lpstr>Petits ronds de bras</vt:lpstr>
      <vt:lpstr>dips</vt:lpstr>
      <vt:lpstr>Tractions horizontales</vt:lpstr>
      <vt:lpstr>Pompes diamant</vt:lpstr>
      <vt:lpstr>Pompes inclinées</vt:lpstr>
      <vt:lpstr>Planche dynamique</vt:lpstr>
      <vt:lpstr>Travail en appui</vt:lpstr>
      <vt:lpstr>Planche gainage de face</vt:lpstr>
      <vt:lpstr>squats</vt:lpstr>
      <vt:lpstr>Abdos crunch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maintenir en forme pendant le confinement</dc:title>
  <dc:creator>vincent dub</dc:creator>
  <cp:lastModifiedBy>vincent dub</cp:lastModifiedBy>
  <cp:revision>54</cp:revision>
  <dcterms:created xsi:type="dcterms:W3CDTF">2020-03-18T19:33:52Z</dcterms:created>
  <dcterms:modified xsi:type="dcterms:W3CDTF">2020-03-20T10:02:20Z</dcterms:modified>
</cp:coreProperties>
</file>