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87" r:id="rId4"/>
    <p:sldId id="288" r:id="rId5"/>
    <p:sldId id="258" r:id="rId6"/>
    <p:sldId id="290" r:id="rId7"/>
    <p:sldId id="284" r:id="rId8"/>
  </p:sldIdLst>
  <p:sldSz cx="9144000" cy="6858000" type="screen4x3"/>
  <p:notesSz cx="6888163" cy="100171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E5B6F"/>
    <a:srgbClr val="82AF42"/>
    <a:srgbClr val="47534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3805" autoAdjust="0"/>
  </p:normalViewPr>
  <p:slideViewPr>
    <p:cSldViewPr>
      <p:cViewPr varScale="1">
        <p:scale>
          <a:sx n="83" d="100"/>
          <a:sy n="83" d="100"/>
        </p:scale>
        <p:origin x="234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2314A1-B71F-475D-AE50-05619A07C603}" type="datetimeFigureOut">
              <a:rPr lang="fr-FR" smtClean="0"/>
              <a:t>11/11/2017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513888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902075" y="9513888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0E46BD-782B-47BE-B695-C57D555DED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0901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0856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0856"/>
          </a:xfrm>
          <a:prstGeom prst="rect">
            <a:avLst/>
          </a:prstGeom>
        </p:spPr>
        <p:txBody>
          <a:bodyPr vert="horz" lIns="96597" tIns="48299" rIns="96597" bIns="48299" rtlCol="0"/>
          <a:lstStyle>
            <a:lvl1pPr algn="r">
              <a:defRPr sz="1300"/>
            </a:lvl1pPr>
          </a:lstStyle>
          <a:p>
            <a:fld id="{2507E688-3592-49B8-A2A3-2E5281ECE924}" type="datetimeFigureOut">
              <a:rPr lang="fr-FR" smtClean="0"/>
              <a:t>11/11/2017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750888"/>
            <a:ext cx="5005387" cy="3756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97" tIns="48299" rIns="96597" bIns="48299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8817" y="4758135"/>
            <a:ext cx="5510530" cy="4507706"/>
          </a:xfrm>
          <a:prstGeom prst="rect">
            <a:avLst/>
          </a:prstGeom>
        </p:spPr>
        <p:txBody>
          <a:bodyPr vert="horz" lIns="96597" tIns="48299" rIns="96597" bIns="48299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514530"/>
            <a:ext cx="2984871" cy="500856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01698" y="9514530"/>
            <a:ext cx="2984871" cy="500856"/>
          </a:xfrm>
          <a:prstGeom prst="rect">
            <a:avLst/>
          </a:prstGeom>
        </p:spPr>
        <p:txBody>
          <a:bodyPr vert="horz" lIns="96597" tIns="48299" rIns="96597" bIns="48299" rtlCol="0" anchor="b"/>
          <a:lstStyle>
            <a:lvl1pPr algn="r">
              <a:defRPr sz="1300"/>
            </a:lvl1pPr>
          </a:lstStyle>
          <a:p>
            <a:fld id="{7C1F5257-3044-4B89-90F9-78F93CD3D9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7947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1F5257-3044-4B89-90F9-78F93CD3D943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04847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1F5257-3044-4B89-90F9-78F93CD3D943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41673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1F5257-3044-4B89-90F9-78F93CD3D943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87919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1F5257-3044-4B89-90F9-78F93CD3D943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66629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1F5257-3044-4B89-90F9-78F93CD3D943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81297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1F5257-3044-4B89-90F9-78F93CD3D943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20745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1F5257-3044-4B89-90F9-78F93CD3D943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326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6D745C8-1450-4E12-8E64-909B53126415}" type="datetimeFigureOut">
              <a:rPr lang="fr-FR" smtClean="0"/>
              <a:t>11/11/2017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222F54B-468C-4D5C-A8AB-D8D38613217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D745C8-1450-4E12-8E64-909B53126415}" type="datetimeFigureOut">
              <a:rPr lang="fr-FR" smtClean="0"/>
              <a:t>11/11/2017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22F54B-468C-4D5C-A8AB-D8D38613217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D745C8-1450-4E12-8E64-909B53126415}" type="datetimeFigureOut">
              <a:rPr lang="fr-FR" smtClean="0"/>
              <a:t>11/11/2017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22F54B-468C-4D5C-A8AB-D8D38613217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D745C8-1450-4E12-8E64-909B53126415}" type="datetimeFigureOut">
              <a:rPr lang="fr-FR" smtClean="0"/>
              <a:t>11/11/2017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22F54B-468C-4D5C-A8AB-D8D38613217A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D745C8-1450-4E12-8E64-909B53126415}" type="datetimeFigureOut">
              <a:rPr lang="fr-FR" smtClean="0"/>
              <a:t>11/11/2017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22F54B-468C-4D5C-A8AB-D8D38613217A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D745C8-1450-4E12-8E64-909B53126415}" type="datetimeFigureOut">
              <a:rPr lang="fr-FR" smtClean="0"/>
              <a:t>11/11/2017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22F54B-468C-4D5C-A8AB-D8D38613217A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D745C8-1450-4E12-8E64-909B53126415}" type="datetimeFigureOut">
              <a:rPr lang="fr-FR" smtClean="0"/>
              <a:t>11/11/2017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22F54B-468C-4D5C-A8AB-D8D38613217A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D745C8-1450-4E12-8E64-909B53126415}" type="datetimeFigureOut">
              <a:rPr lang="fr-FR" smtClean="0"/>
              <a:t>11/11/2017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22F54B-468C-4D5C-A8AB-D8D38613217A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D745C8-1450-4E12-8E64-909B53126415}" type="datetimeFigureOut">
              <a:rPr lang="fr-FR" smtClean="0"/>
              <a:t>11/11/2017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22F54B-468C-4D5C-A8AB-D8D38613217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6D745C8-1450-4E12-8E64-909B53126415}" type="datetimeFigureOut">
              <a:rPr lang="fr-FR" smtClean="0"/>
              <a:t>11/11/2017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22F54B-468C-4D5C-A8AB-D8D38613217A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6D745C8-1450-4E12-8E64-909B53126415}" type="datetimeFigureOut">
              <a:rPr lang="fr-FR" smtClean="0"/>
              <a:t>11/11/2017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222F54B-468C-4D5C-A8AB-D8D38613217A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6D745C8-1450-4E12-8E64-909B53126415}" type="datetimeFigureOut">
              <a:rPr lang="fr-FR" smtClean="0"/>
              <a:t>11/11/2017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222F54B-468C-4D5C-A8AB-D8D38613217A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172343"/>
          </a:xfrm>
        </p:spPr>
        <p:txBody>
          <a:bodyPr/>
          <a:lstStyle/>
          <a:p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L’AE-EPS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>
          <a:xfrm>
            <a:off x="683568" y="3356992"/>
            <a:ext cx="7772400" cy="1584176"/>
          </a:xfrm>
        </p:spPr>
        <p:txBody>
          <a:bodyPr>
            <a:normAutofit fontScale="92500" lnSpcReduction="10000"/>
          </a:bodyPr>
          <a:lstStyle/>
          <a:p>
            <a:r>
              <a:rPr lang="fr-FR" b="1" dirty="0" smtClean="0"/>
              <a:t>Partager une EPS de qualité</a:t>
            </a:r>
          </a:p>
          <a:p>
            <a:endParaRPr lang="fr-FR" sz="2400" b="1" dirty="0"/>
          </a:p>
          <a:p>
            <a:r>
              <a:rPr lang="fr-FR" sz="1600" b="1" dirty="0" smtClean="0"/>
              <a:t>François Lavie</a:t>
            </a:r>
          </a:p>
          <a:p>
            <a:r>
              <a:rPr lang="fr-FR" sz="1600" b="1" dirty="0" smtClean="0"/>
              <a:t>Professeur d’EPS </a:t>
            </a:r>
          </a:p>
          <a:p>
            <a:r>
              <a:rPr lang="fr-FR" sz="1600" b="1" dirty="0" smtClean="0"/>
              <a:t>Président de l’AE-EPS</a:t>
            </a:r>
            <a:endParaRPr lang="fr-FR" sz="1600" b="1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79" y="44624"/>
            <a:ext cx="3942857" cy="1295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228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556792"/>
            <a:ext cx="8496944" cy="4464496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  <a:buClrTx/>
            </a:pPr>
            <a:r>
              <a:rPr lang="fr-FR" sz="2200" dirty="0" smtClean="0"/>
              <a:t>Association Pour l’Enseignement de l’EPS … de la maternelle à l’Université</a:t>
            </a:r>
          </a:p>
          <a:p>
            <a:pPr>
              <a:spcAft>
                <a:spcPts val="600"/>
              </a:spcAft>
              <a:buClrTx/>
            </a:pPr>
            <a:r>
              <a:rPr lang="fr-FR" sz="2200" dirty="0" smtClean="0"/>
              <a:t>L'AE-EPS </a:t>
            </a:r>
            <a:r>
              <a:rPr lang="fr-FR" sz="2200" dirty="0"/>
              <a:t>est une association de professionnels de </a:t>
            </a:r>
            <a:r>
              <a:rPr lang="fr-FR" sz="2200" dirty="0" smtClean="0"/>
              <a:t>l’enseignement </a:t>
            </a:r>
            <a:r>
              <a:rPr lang="fr-FR" sz="2200" dirty="0"/>
              <a:t>de </a:t>
            </a:r>
            <a:r>
              <a:rPr lang="fr-FR" sz="2200" dirty="0" smtClean="0"/>
              <a:t>l’EPS, </a:t>
            </a:r>
          </a:p>
          <a:p>
            <a:pPr>
              <a:buClrTx/>
            </a:pPr>
            <a:r>
              <a:rPr lang="fr-FR" sz="2200" dirty="0" smtClean="0"/>
              <a:t>Née </a:t>
            </a:r>
            <a:r>
              <a:rPr lang="fr-FR" sz="2200" dirty="0"/>
              <a:t>du besoin de PARTAGER POUR MIEUX ENSEIGNER, l’AEEPS se veut promouvoir, défendre l’Education Physique et Sportive au sein du système éducatif.</a:t>
            </a:r>
            <a:br>
              <a:rPr lang="fr-FR" sz="2200" dirty="0"/>
            </a:br>
            <a:r>
              <a:rPr lang="fr-FR" sz="2200" dirty="0"/>
              <a:t>Elle contribue à une formation professionnelle continuelle</a:t>
            </a:r>
            <a:br>
              <a:rPr lang="fr-FR" sz="2200" dirty="0"/>
            </a:br>
            <a:r>
              <a:rPr lang="fr-FR" sz="2200" dirty="0"/>
              <a:t>- en valorisant les connaissances théoriques et pratiques, </a:t>
            </a:r>
            <a:br>
              <a:rPr lang="fr-FR" sz="2200" dirty="0"/>
            </a:br>
            <a:r>
              <a:rPr lang="fr-FR" sz="2200" dirty="0"/>
              <a:t>- en apportant des outils de réflexion et d’analyse sur notre métier dans le cadre de conférences et d'ateliers de pratiques. 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L’AE-EPS</a:t>
            </a:r>
            <a:endParaRPr lang="fr-FR" sz="3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7816" y="6309320"/>
            <a:ext cx="1656184" cy="544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5157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buts de l’association</a:t>
            </a:r>
            <a:endParaRPr lang="fr-FR" sz="3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7816" y="6309320"/>
            <a:ext cx="1656184" cy="544060"/>
          </a:xfrm>
          <a:prstGeom prst="rect">
            <a:avLst/>
          </a:prstGeom>
        </p:spPr>
      </p:pic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3675863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fr-FR" sz="2800" dirty="0"/>
              <a:t>Conformément à nos statuts, notre association a pour objet de :</a:t>
            </a:r>
          </a:p>
          <a:p>
            <a:r>
              <a:rPr lang="fr-FR" sz="2800" dirty="0"/>
              <a:t>concourir au développement des échanges et de la réflexion entre professionnels de l’EPS de la maternelle à l’université</a:t>
            </a:r>
          </a:p>
          <a:p>
            <a:r>
              <a:rPr lang="fr-FR" sz="2800" dirty="0"/>
              <a:t>favoriser la diffusion des connaissances relatives à cette discipline et à son </a:t>
            </a:r>
            <a:r>
              <a:rPr lang="fr-FR" sz="2800" dirty="0" smtClean="0"/>
              <a:t>enseignement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640622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4756" y="260648"/>
            <a:ext cx="8229600" cy="1143000"/>
          </a:xfrm>
        </p:spPr>
        <p:txBody>
          <a:bodyPr>
            <a:normAutofit/>
          </a:bodyPr>
          <a:lstStyle/>
          <a:p>
            <a:r>
              <a:rPr lang="fr-FR" sz="3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</a:t>
            </a:r>
            <a:r>
              <a:rPr lang="fr-FR" sz="3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 buts de l’association</a:t>
            </a:r>
            <a:endParaRPr lang="fr-FR" sz="3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7816" y="6309320"/>
            <a:ext cx="1656184" cy="544060"/>
          </a:xfrm>
          <a:prstGeom prst="rect">
            <a:avLst/>
          </a:prstGeom>
        </p:spPr>
      </p:pic>
      <p:sp>
        <p:nvSpPr>
          <p:cNvPr id="7" name="Espace réservé du contenu 1"/>
          <p:cNvSpPr>
            <a:spLocks noGrp="1"/>
          </p:cNvSpPr>
          <p:nvPr>
            <p:ph idx="1"/>
          </p:nvPr>
        </p:nvSpPr>
        <p:spPr>
          <a:xfrm>
            <a:off x="611560" y="1570769"/>
            <a:ext cx="8064896" cy="3082367"/>
          </a:xfrm>
        </p:spPr>
        <p:txBody>
          <a:bodyPr>
            <a:noAutofit/>
          </a:bodyPr>
          <a:lstStyle/>
          <a:p>
            <a:r>
              <a:rPr lang="fr-FR" sz="2800" dirty="0" smtClean="0"/>
              <a:t>assurer </a:t>
            </a:r>
            <a:r>
              <a:rPr lang="fr-FR" sz="2800" dirty="0"/>
              <a:t>une représentativité de l’EPS à l’échelle </a:t>
            </a:r>
            <a:r>
              <a:rPr lang="fr-FR" sz="2800" dirty="0" smtClean="0"/>
              <a:t>régionale et </a:t>
            </a:r>
            <a:r>
              <a:rPr lang="fr-FR" sz="2800" dirty="0"/>
              <a:t>nationale </a:t>
            </a:r>
            <a:endParaRPr lang="fr-FR" sz="2800" dirty="0" smtClean="0"/>
          </a:p>
          <a:p>
            <a:r>
              <a:rPr lang="fr-FR" sz="2800" dirty="0" smtClean="0"/>
              <a:t>promouvoir </a:t>
            </a:r>
            <a:r>
              <a:rPr lang="fr-FR" sz="2800" dirty="0"/>
              <a:t>une pratique cohérente et régulière des activités physiques, sportives </a:t>
            </a:r>
            <a:r>
              <a:rPr lang="fr-FR" sz="2800" dirty="0" smtClean="0"/>
              <a:t>et artistiques </a:t>
            </a:r>
            <a:r>
              <a:rPr lang="fr-FR" sz="2800" dirty="0"/>
              <a:t>(APSA) et contribuer ainsi à la mission de santé publique.</a:t>
            </a:r>
          </a:p>
        </p:txBody>
      </p:sp>
    </p:spTree>
    <p:extLst>
      <p:ext uri="{BB962C8B-B14F-4D97-AF65-F5344CB8AC3E}">
        <p14:creationId xmlns:p14="http://schemas.microsoft.com/office/powerpoint/2010/main" val="91533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747666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  <a:buClrTx/>
            </a:pPr>
            <a:r>
              <a:rPr lang="fr-FR" sz="1800" dirty="0"/>
              <a:t>Les membres de l’association œuvrent à ces différents buts dans un climat d’amitié et d’entraide</a:t>
            </a:r>
            <a:r>
              <a:rPr lang="fr-FR" sz="1800" dirty="0" smtClean="0"/>
              <a:t>.</a:t>
            </a:r>
          </a:p>
          <a:p>
            <a:pPr>
              <a:buClrTx/>
            </a:pPr>
            <a:r>
              <a:rPr lang="fr-FR" sz="1800" dirty="0"/>
              <a:t>L’association </a:t>
            </a:r>
            <a:r>
              <a:rPr lang="fr-FR" sz="1800" dirty="0" smtClean="0"/>
              <a:t>veille </a:t>
            </a:r>
            <a:r>
              <a:rPr lang="fr-FR" sz="1800" dirty="0"/>
              <a:t>à préserver le </a:t>
            </a:r>
            <a:r>
              <a:rPr lang="fr-FR" sz="1800" dirty="0" smtClean="0"/>
              <a:t>pluralisme </a:t>
            </a:r>
            <a:r>
              <a:rPr lang="fr-FR" sz="1800" dirty="0"/>
              <a:t>dans </a:t>
            </a:r>
            <a:r>
              <a:rPr lang="fr-FR" sz="1800" dirty="0" smtClean="0"/>
              <a:t>les </a:t>
            </a:r>
            <a:r>
              <a:rPr lang="fr-FR" sz="1800" dirty="0"/>
              <a:t>instances régionales </a:t>
            </a:r>
            <a:r>
              <a:rPr lang="fr-FR" sz="1800" dirty="0" smtClean="0"/>
              <a:t>et </a:t>
            </a:r>
            <a:r>
              <a:rPr lang="fr-FR" sz="1800" dirty="0"/>
              <a:t>nationales </a:t>
            </a:r>
            <a:r>
              <a:rPr lang="fr-FR" sz="1800" dirty="0" smtClean="0"/>
              <a:t>et </a:t>
            </a:r>
            <a:r>
              <a:rPr lang="fr-FR" sz="1800" dirty="0"/>
              <a:t>au niveau </a:t>
            </a:r>
            <a:r>
              <a:rPr lang="fr-FR" sz="1800" dirty="0" smtClean="0"/>
              <a:t>de l’approche </a:t>
            </a:r>
            <a:r>
              <a:rPr lang="fr-FR" sz="1800" dirty="0"/>
              <a:t>de nos questionnements.</a:t>
            </a:r>
            <a:endParaRPr lang="fr-FR" sz="1800" dirty="0" smtClean="0"/>
          </a:p>
          <a:p>
            <a:pPr>
              <a:spcAft>
                <a:spcPts val="600"/>
              </a:spcAft>
              <a:buClrTx/>
            </a:pPr>
            <a:r>
              <a:rPr lang="fr-FR" sz="1800" dirty="0" smtClean="0"/>
              <a:t>La diversité et richesse sont incarnées notamment  par les travaux de ses 4 groupes ressource :</a:t>
            </a:r>
          </a:p>
          <a:p>
            <a:pPr lvl="1">
              <a:spcAft>
                <a:spcPts val="600"/>
              </a:spcAft>
              <a:buClrTx/>
              <a:buSzPct val="100000"/>
            </a:pPr>
            <a:r>
              <a:rPr lang="fr-FR" sz="1800" dirty="0" smtClean="0"/>
              <a:t>Le CEDREPS</a:t>
            </a:r>
          </a:p>
          <a:p>
            <a:pPr lvl="1">
              <a:spcAft>
                <a:spcPts val="600"/>
              </a:spcAft>
              <a:buClrTx/>
              <a:buSzPct val="100000"/>
            </a:pPr>
            <a:r>
              <a:rPr lang="fr-FR" sz="1800" dirty="0" smtClean="0"/>
              <a:t>PLAISIR et EPS</a:t>
            </a:r>
          </a:p>
          <a:p>
            <a:pPr lvl="1">
              <a:spcAft>
                <a:spcPts val="600"/>
              </a:spcAft>
              <a:buClrTx/>
              <a:buSzPct val="100000"/>
            </a:pPr>
            <a:r>
              <a:rPr lang="fr-FR" sz="1800" dirty="0" smtClean="0"/>
              <a:t>Analyse de Pratique</a:t>
            </a:r>
          </a:p>
          <a:p>
            <a:pPr lvl="1">
              <a:spcAft>
                <a:spcPts val="600"/>
              </a:spcAft>
              <a:buClrTx/>
              <a:buSzPct val="100000"/>
            </a:pPr>
            <a:r>
              <a:rPr lang="fr-FR" sz="1800" dirty="0" smtClean="0"/>
              <a:t>EPIC </a:t>
            </a:r>
          </a:p>
          <a:p>
            <a:pPr>
              <a:spcAft>
                <a:spcPts val="600"/>
              </a:spcAft>
              <a:buClrTx/>
            </a:pPr>
            <a:r>
              <a:rPr lang="fr-FR" sz="1800" dirty="0" smtClean="0"/>
              <a:t>Comment alors faire l’unité dans la diversité ?</a:t>
            </a:r>
          </a:p>
          <a:p>
            <a:pPr>
              <a:spcAft>
                <a:spcPts val="1200"/>
              </a:spcAft>
              <a:buClrTx/>
            </a:pPr>
            <a:r>
              <a:rPr lang="fr-FR" sz="1800" dirty="0" smtClean="0"/>
              <a:t>L’unité se fait dans le respect des 7 principes éthiques issus du séminaire de Valences </a:t>
            </a:r>
            <a:endParaRPr lang="fr-FR" sz="180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</a:t>
            </a:r>
            <a:r>
              <a:rPr lang="fr-FR" sz="3700" b="1" dirty="0" smtClean="0">
                <a:solidFill>
                  <a:srgbClr val="4E5B6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valeurs</a:t>
            </a:r>
            <a:r>
              <a:rPr lang="fr-FR" sz="3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l’association</a:t>
            </a:r>
            <a:endParaRPr lang="fr-FR" sz="37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7816" y="6309320"/>
            <a:ext cx="1656184" cy="544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07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95536" y="1124744"/>
            <a:ext cx="8496944" cy="5044016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fr-FR" sz="1800" dirty="0"/>
              <a:t>1. Pas d’exclusion, de discrimination des élèves ni de copier-coller (reproduction) </a:t>
            </a:r>
            <a:r>
              <a:rPr lang="fr-FR" sz="1800" dirty="0" smtClean="0"/>
              <a:t>des pratiques </a:t>
            </a:r>
            <a:r>
              <a:rPr lang="fr-FR" sz="1800" dirty="0"/>
              <a:t>sportives de compétition au risque d’accentuer les inégalités en EPS.</a:t>
            </a:r>
          </a:p>
          <a:p>
            <a:pPr marL="109728" indent="0">
              <a:buNone/>
            </a:pPr>
            <a:r>
              <a:rPr lang="fr-FR" sz="1800" dirty="0"/>
              <a:t>2. Pas de juxtapositions de techniques, d’APSA, de leçons, d’exercices au risque </a:t>
            </a:r>
            <a:r>
              <a:rPr lang="fr-FR" sz="1800" dirty="0" smtClean="0"/>
              <a:t>d’aseptiser les </a:t>
            </a:r>
            <a:r>
              <a:rPr lang="fr-FR" sz="1800" dirty="0"/>
              <a:t>pratiques et d’en perdre le sens.</a:t>
            </a:r>
          </a:p>
          <a:p>
            <a:pPr marL="109728" indent="0">
              <a:buNone/>
            </a:pPr>
            <a:r>
              <a:rPr lang="fr-FR" sz="1800" dirty="0"/>
              <a:t>3. Pas de rejet, ni d’ennui des élèves envers les pratiques physiques proposées au risque </a:t>
            </a:r>
            <a:r>
              <a:rPr lang="fr-FR" sz="1800" dirty="0" smtClean="0"/>
              <a:t>de générer </a:t>
            </a:r>
            <a:r>
              <a:rPr lang="fr-FR" sz="1800" dirty="0"/>
              <a:t>de l’échec et de la sédentarité.</a:t>
            </a:r>
          </a:p>
          <a:p>
            <a:pPr marL="109728" indent="0">
              <a:buNone/>
            </a:pPr>
            <a:r>
              <a:rPr lang="fr-FR" sz="1800" dirty="0"/>
              <a:t>4. Pas d’éducation motrice sans dimension artistique au risque de limiter l’ouverture à </a:t>
            </a:r>
            <a:r>
              <a:rPr lang="fr-FR" sz="1800" dirty="0" smtClean="0"/>
              <a:t>la culture </a:t>
            </a:r>
            <a:r>
              <a:rPr lang="fr-FR" sz="1800" dirty="0"/>
              <a:t>des pratiques corporelles.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r-FR" sz="1800" dirty="0"/>
              <a:t>5. Pas de rôles sociaux, ni d’analyse réflexive, sans action motrice conséquente au risque </a:t>
            </a:r>
            <a:r>
              <a:rPr lang="fr-FR" sz="1800" dirty="0" smtClean="0"/>
              <a:t>de dénaturer </a:t>
            </a:r>
            <a:r>
              <a:rPr lang="fr-FR" sz="1800" dirty="0"/>
              <a:t>la discipline.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r-FR" sz="1800" dirty="0"/>
              <a:t>6. Pas de pratique sans acquisitions techniques singulières ni engagement physique au </a:t>
            </a:r>
            <a:r>
              <a:rPr lang="fr-FR" sz="1800" dirty="0" smtClean="0"/>
              <a:t>risque de </a:t>
            </a:r>
            <a:r>
              <a:rPr lang="fr-FR" sz="1800" dirty="0"/>
              <a:t>fixer l’élève dans sa motricité quotidienne.</a:t>
            </a:r>
          </a:p>
          <a:p>
            <a:pPr marL="109728" indent="0">
              <a:buNone/>
            </a:pPr>
            <a:r>
              <a:rPr lang="fr-FR" sz="1800" dirty="0"/>
              <a:t>7. Pas de choix inadaptés ni exhaustifs des objets d’enseignement au risque de limiter </a:t>
            </a:r>
            <a:r>
              <a:rPr lang="fr-FR" sz="1800" dirty="0" smtClean="0"/>
              <a:t>les progrès </a:t>
            </a:r>
            <a:r>
              <a:rPr lang="fr-FR" sz="1800" dirty="0"/>
              <a:t>moteurs de l’élève.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67544" y="27856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7 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principes éthiques 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788" y="6375019"/>
            <a:ext cx="1352212" cy="48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44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7816" y="6309320"/>
            <a:ext cx="1656184" cy="544060"/>
          </a:xfrm>
          <a:prstGeom prst="rect">
            <a:avLst/>
          </a:prstGeom>
        </p:spPr>
      </p:pic>
      <p:sp>
        <p:nvSpPr>
          <p:cNvPr id="7" name="Titre 7"/>
          <p:cNvSpPr txBox="1">
            <a:spLocks/>
          </p:cNvSpPr>
          <p:nvPr/>
        </p:nvSpPr>
        <p:spPr>
          <a:xfrm>
            <a:off x="1331640" y="2348880"/>
            <a:ext cx="6516216" cy="1143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fr-FR" sz="3200" dirty="0" smtClean="0">
                <a:solidFill>
                  <a:srgbClr val="4E5B6F"/>
                </a:solidFill>
              </a:rPr>
              <a:t>Ensemble</a:t>
            </a:r>
            <a:r>
              <a:rPr lang="fr-FR" sz="3600" dirty="0" smtClean="0">
                <a:solidFill>
                  <a:srgbClr val="4E5B6F"/>
                </a:solidFill>
              </a:rPr>
              <a:t>, </a:t>
            </a:r>
          </a:p>
          <a:p>
            <a:pPr algn="ctr"/>
            <a:r>
              <a:rPr lang="fr-FR" sz="3200" dirty="0" smtClean="0">
                <a:solidFill>
                  <a:srgbClr val="4E5B6F"/>
                </a:solidFill>
              </a:rPr>
              <a:t>partageons une EPS de qualité</a:t>
            </a:r>
            <a:endParaRPr lang="fr-FR" sz="3200" dirty="0">
              <a:solidFill>
                <a:srgbClr val="4E5B6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6408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Personnalisé 2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82AF42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Papi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2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7099</TotalTime>
  <Words>419</Words>
  <Application>Microsoft Office PowerPoint</Application>
  <PresentationFormat>Affichage à l'écran (4:3)</PresentationFormat>
  <Paragraphs>44</Paragraphs>
  <Slides>7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Calibri</vt:lpstr>
      <vt:lpstr>Lucida Sans Unicode</vt:lpstr>
      <vt:lpstr>Verdana</vt:lpstr>
      <vt:lpstr>Wingdings 2</vt:lpstr>
      <vt:lpstr>Wingdings 3</vt:lpstr>
      <vt:lpstr>Rotonde</vt:lpstr>
      <vt:lpstr>L’AE-EPS</vt:lpstr>
      <vt:lpstr>L’AE-EPS</vt:lpstr>
      <vt:lpstr>Les buts de l’association</vt:lpstr>
      <vt:lpstr>Les buts de l’association</vt:lpstr>
      <vt:lpstr>Les valeurs de l’association</vt:lpstr>
      <vt:lpstr>Les 7 principes éthiques </vt:lpstr>
      <vt:lpstr>Présentation PowerPoint</vt:lpstr>
    </vt:vector>
  </TitlesOfParts>
  <Company>FAMILLE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LAVIE</dc:creator>
  <cp:lastModifiedBy>François Lavie</cp:lastModifiedBy>
  <cp:revision>83</cp:revision>
  <cp:lastPrinted>2014-10-03T08:00:12Z</cp:lastPrinted>
  <dcterms:created xsi:type="dcterms:W3CDTF">2014-09-21T08:24:23Z</dcterms:created>
  <dcterms:modified xsi:type="dcterms:W3CDTF">2017-11-11T12:43:15Z</dcterms:modified>
</cp:coreProperties>
</file>